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6.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7.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8.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notesSlides/notesSlide9.xml" ContentType="application/vnd.openxmlformats-officedocument.presentationml.notesSlide+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notesSlides/notesSlide10.xml" ContentType="application/vnd.openxmlformats-officedocument.presentationml.notesSlide+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notesSlides/notesSlide11.xml" ContentType="application/vnd.openxmlformats-officedocument.presentationml.notesSlide+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notesSlides/notesSlide12.xml" ContentType="application/vnd.openxmlformats-officedocument.presentationml.notesSlide+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notesSlides/notesSlide13.xml" ContentType="application/vnd.openxmlformats-officedocument.presentationml.notesSlide+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88" r:id="rId1"/>
  </p:sldMasterIdLst>
  <p:notesMasterIdLst>
    <p:notesMasterId r:id="rId17"/>
  </p:notesMasterIdLst>
  <p:sldIdLst>
    <p:sldId id="257" r:id="rId2"/>
    <p:sldId id="345" r:id="rId3"/>
    <p:sldId id="319" r:id="rId4"/>
    <p:sldId id="366" r:id="rId5"/>
    <p:sldId id="347" r:id="rId6"/>
    <p:sldId id="349" r:id="rId7"/>
    <p:sldId id="359" r:id="rId8"/>
    <p:sldId id="360" r:id="rId9"/>
    <p:sldId id="361" r:id="rId10"/>
    <p:sldId id="362" r:id="rId11"/>
    <p:sldId id="363" r:id="rId12"/>
    <p:sldId id="364" r:id="rId13"/>
    <p:sldId id="365" r:id="rId14"/>
    <p:sldId id="325" r:id="rId15"/>
    <p:sldId id="260" r:id="rId16"/>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8A"/>
    <a:srgbClr val="CC4145"/>
    <a:srgbClr val="F7F7F7"/>
    <a:srgbClr val="E73439"/>
    <a:srgbClr val="BBBDBF"/>
    <a:srgbClr val="FFFFFF"/>
    <a:srgbClr val="DEEBF7"/>
    <a:srgbClr val="11254D"/>
    <a:srgbClr val="577F9F"/>
    <a:srgbClr val="BCB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199"/>
    <p:restoredTop sz="60144" autoAdjust="0"/>
  </p:normalViewPr>
  <p:slideViewPr>
    <p:cSldViewPr snapToGrid="0" snapToObjects="1">
      <p:cViewPr varScale="1">
        <p:scale>
          <a:sx n="65" d="100"/>
          <a:sy n="65" d="100"/>
        </p:scale>
        <p:origin x="72" y="168"/>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0" d="100"/>
          <a:sy n="90" d="100"/>
        </p:scale>
        <p:origin x="86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5:53:38.740"/>
    </inkml:context>
    <inkml:brush xml:id="br0">
      <inkml:brushProperty name="width" value="0.35" units="cm"/>
      <inkml:brushProperty name="height" value="0.35" units="cm"/>
      <inkml:brushProperty name="color" value="#FFFFFF"/>
    </inkml:brush>
  </inkml:definitions>
  <inkml:trace contextRef="#ctx0" brushRef="#br0">1 1121 24575,'0'-33'0,"0"-9"0,0 21 0,0-14 0,0 15 0,0-9 0,0 9 0,0-3 0,0 9 0,0 1 0,0 4 0,0 1 0,0-4 0,0 2 0,3-2 0,2 4 0,3-1 0,-3 1 0,3-5 0,-4 4 0,5-4 0,-5 0 0,4 3 0,-4-3 0,5 5 0,-1 3 0,-3-2 0,2 2 0,-2-7 0,3 3 0,1-8 0,-1 7 0,1-7 0,0 3 0,0 0 0,0-3 0,4 7 0,-4 1 0,4-4 0,-4 8 0,-4-8 0,2 4 0,-2 1 0,4-5 0,-1-1 0,1-5 0,-3 5 0,2-3 0,-7 8 0,6-1 0,-6-1 0,3 6 0,-4-8 0,0 1 0,-4 7 0,0-10 0,-1 9 0,-2-6 0,6 4 0,-3-1 0,0-4 0,3 4 0,-3-9 0,4 4 0,0 0 0,0-3 0,0 8 0,0-9 0,0 9 0,0-4 0,0 4 0,0 1 0,0-4 0,0 2 0,0-2 0,0 4 0,0-1 0,0-3 0,0 3 0,3-3 0,-2 3 0,3-4 0,0 4 0,-4-4 0,4 5 0,0-1 0,-3 1 0,6-1 0,-6 1 0,3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5:53:42.863"/>
    </inkml:context>
    <inkml:brush xml:id="br0">
      <inkml:brushProperty name="width" value="0.35" units="cm"/>
      <inkml:brushProperty name="height" value="0.35" units="cm"/>
      <inkml:brushProperty name="color" value="#FFFFFF"/>
    </inkml:brush>
  </inkml:definitions>
  <inkml:trace contextRef="#ctx0" brushRef="#br0">35 981 24575,'0'-32'0,"0"2"0,0 11 0,0-4 0,0 3 0,0-4 0,0 1 0,0 3 0,0-4 0,0 6 0,0 4 0,0-4 0,0 9 0,0-4 0,0 4 0,0 1 0,0-4 0,0 3 0,0-4 0,0 5 0,0 0 0,0-5 0,-4 4 0,3-3 0,-2 3 0,3 1 0,0-9 0,0 7 0,0-11 0,0 7 0,0-5 0,0 1 0,0 4 0,0-3 0,0 7 0,0-7 0,0 7 0,3-3 0,-2 5 0,7 0 0,-8-1 0,8 1 0,-7-1 0,6 1 0,-6-1 0,3 1 0,-4-4 0,0 3 0,0-4 0,0 5 0,0 0 0,-4-5 0,3 4 0,-3-3 0,4 3 0,0 1 0,0-4 0,0 3 0,0-4 0,-3 5 0,2 0 0,-7-5 0,7 4 0,-3-3 0,4 3 0,0 1 0,0-4 0,-3 3 0,-2-4 0,0 5 0,-2 3 0,6-6 0,-3 6 0,4-8 0,0 1 0,0 3 0,0-3 0,-4 3 0,0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5:53:49.931"/>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5:55:01.126"/>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5:54:07.305"/>
    </inkml:context>
    <inkml:brush xml:id="br0">
      <inkml:brushProperty name="width" value="0.35" units="cm"/>
      <inkml:brushProperty name="height" value="0.35" units="cm"/>
      <inkml:brushProperty name="color" value="#FFFFFF"/>
    </inkml:brush>
  </inkml:definitions>
  <inkml:trace contextRef="#ctx0" brushRef="#br0">1 0 24575,'33'0'0,"-3"0"0,-12 0 0,1 4 0,-5 1 0,-2 4 0,-3-1 0,-1 0 0,0 1 0,1-1 0,-1 5 0,1-4 0,-4 4 0,2-5 0,-6 5 0,6-4 0,-2 9 0,0-9 0,3 8 0,-3-3 0,0 4 0,3 1 0,-2-1 0,-1 0 0,3 1 0,-7-5 0,3 3 0,-4-8 0,0 4 0,0-5 0,0 1 0,0 3 0,0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5:54:14.148"/>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5:53:07.016"/>
    </inkml:context>
    <inkml:brush xml:id="br0">
      <inkml:brushProperty name="width" value="0.2" units="cm"/>
      <inkml:brushProperty name="height" value="0.2" units="cm"/>
      <inkml:brushProperty name="color" value="#F4F2F2"/>
    </inkml:brush>
  </inkml:definitions>
  <inkml:trace contextRef="#ctx0" brushRef="#br0">12 177 24575,'0'28'0,"0"-9"0,0 3 0,0-13 0,0 14 0,4-8 0,1 14 0,1-14 0,3 13 0,-4-13 0,0 14 0,3-10 0,-3 1 0,0-3 0,-1-8 0,-4 4 0,0-5 0,0 1 0,0-1 0,0 0 0,0 0 0,0 5 0,0 1 0,0 4 0,0 6 0,0-4 0,0 8 0,0-8 0,0 9 0,0-9 0,0-1 0,0-7 0,0-3 0,0-1 0,0 0 0,-4-3 0,-1-1 0,-3-4 0,-1 0 0,1 0 0,3-4 0,-2-1 0,6-3 0,-3-1 0,0-4 0,3-1 0,-3-4 0,4 0 0,0-6 0,0 4 0,0-4 0,0 6 0,0-1 0,0 1 0,0 4 0,0-3 0,0 7 0,4-3 0,0 5 0,5 3 0,-1-2 0,0 6 0,0-3 0,1 4 0,-1 0 0,0 0 0,1 0 0,-1 0 0,0 0 0,5 0 0,1 0 0,4 0 0,-4 0 0,3 0 0,-7 0 0,2 0 0,-3 0 0,-1 0 0,-3-4 0,-2 0 0,-3-5 0,0 1 0,0-1 0,0 1 0,4 3 0,0 2 0,5 3 0,-1 0 0,0 0 0,-3-4 0,2 3 0,-6-7 0,3 4 0,-4-5 0,0 1 0,0-1 0,0 1 0,0-5 0,-4-1 0,3-4 0,-7-1 0,2 1 0,-7-1 0,2-4 0,-2 3 0,-2-9 0,4 4 0,-7 0 0,7-4 0,-3 4 0,4 0 0,1 1 0,0 10 0,0 1 0,4 5 0,-2-1 0,2 1 0,-3 3 0,-1 2 0,1 3 0,-1 0 0,1 0 0,0 0 0,-1 0 0,1 0 0,-1 0 0,1 0 0,3 0 0,2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5:53:22.341"/>
    </inkml:context>
    <inkml:brush xml:id="br0">
      <inkml:brushProperty name="width" value="0.35" units="cm"/>
      <inkml:brushProperty name="height" value="0.35" units="cm"/>
      <inkml:brushProperty name="color" value="#FFFFFF"/>
    </inkml:brush>
  </inkml:definitions>
  <inkml:trace contextRef="#ctx0" brushRef="#br0">0 728 24575,'28'0'0,"-4"0"0,-9 0 0,6 0 0,-2 0 0,0-4 0,-11 3 0,-3-6 0,2-1 0,-6-2 0,3-2 0,-4-1 0,4 4 0,-3-4 0,6 0 0,-2 3 0,4-2 0,-1-1 0,1 3 0,-1-3 0,-3 5 0,2-1 0,-6 1 0,3 0 0,0-1 0,-3 1 0,6-4 0,-2-2 0,4-4 0,0 0 0,0-1 0,0 1 0,1-6 0,3 4 0,-3 1 0,8 2 0,-9 7 0,4-3 0,-5 5 0,-3-1 0,-2 1 0,-3-4 0,-7 6 0,1-1 0,-10 7 0,6 0 0,-7 0 0,3 0 0,-5 0 0,1 0 0,4 0 0,-4 0 0,4-9 0,0 4 0,1-13 0,4-1 0,-5-1 0,4-3 0,1 9 0,0-4 0,8 4 0,-7 0 0,7-3 0,-2 7 0,3-2 0,0 3 0,0 1 0,-4-4 0,3 2 0,-6 2 0,2 0 0,0 4 0,1-9 0,16 8 0,-5-3 0,14 8 0,-12 0 0,8 0 0,-3 0 0,5 0 0,4 0 0,2 0 0,0 0 0,4 5 0,-9 0 0,3 5 0,-5-1 0,-4 0 0,-1 4 0,-4-4 0,0 4 0,-1-5 0,0 0 0,-3 1 0,-2-1 0,1 4 0,-3-3 0,3 3 0,-1-4 0,-2 1 0,7 3 0,-4-3 0,1 3 0,2-8 0,-2 4 0,3-4 0,-3 5 0,2-1 0,-6 0 0,3 1 0,-4 3 0,0-3 0,0 7 0,0-2 0,0 4 0,0 1 0,0 4 0,0 2 0,-5 5 0,-9-4 0,-3 3 0,-8-3 0,6-1 0,-1-2 0,6-9 0,-3 3 0,7-7 0,-2 3 0,3-5 0,1-4 0,-1 4 0,1-7 0,0 2 0,-5-3 0,4 0 0,-3 0 0,11-22 0,3 3 0,8-21 0,-1 15 0,1-3 0,0 8 0,3-4 0,-3 10 0,12 0 0,-6 10 0,12-6 0,-3 9 0,5-3 0,1 4 0,5 0 0,-4 0 0,4 0 0,-6 0 0,-5 0 0,-2 0 0,-9 0 0,-1 0 0,-5 0 0,1 0 0,-5-11 0,0 4 0,-4-9 0,-4 8 0,-1 3 0,-3-2 0,0 2 0,-1-4 0,1 5 0,3-4 0,-2 4 0,2-5 0,-3 5 0,-1-4 0,1 3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9T16:07:16.136"/>
    </inkml:context>
    <inkml:brush xml:id="br0">
      <inkml:brushProperty name="width" value="0.2" units="cm"/>
      <inkml:brushProperty name="height" value="0.2" units="cm"/>
      <inkml:brushProperty name="color" value="#F4F2F2"/>
    </inkml:brush>
  </inkml:definitions>
  <inkml:trace contextRef="#ctx0" brushRef="#br0">12 170 24575,'0'27'0,"0"-9"0,0 4 0,0-14 0,0 14 0,3-7 0,2 13 0,1-14 0,3 13 0,-5-13 0,1 14 0,3-9 0,-3 0 0,0-3 0,-2-7 0,-3 3 0,0-4 0,0 1 0,0-2 0,0 1 0,0 0 0,0 4 0,0 2 0,0 3 0,0 6 0,0-4 0,0 8 0,0-8 0,0 9 0,0-8 0,0-2 0,0-7 0,0-2 0,0-1 0,0-1 0,-3-2 0,-2-1 0,-3-4 0,-1 0 0,2 0 0,2-4 0,-2-1 0,6-2 0,-3-2 0,1-3 0,2-2 0,-3-3 0,4-1 0,0-5 0,0 4 0,0-4 0,0 6 0,0-1 0,0 0 0,0 5 0,0-4 0,0 8 0,4-4 0,-1 6 0,6 2 0,-1-2 0,-1 6 0,1-3 0,1 4 0,-2 0 0,1 0 0,1 0 0,-1 0 0,-1 0 0,6 0 0,0 0 0,4 0 0,-3 0 0,2 0 0,-6 0 0,1 0 0,-2 0 0,-1 0 0,-3-4 0,-3 1 0,-2-6 0,0 1 0,0 0 0,0 0 0,4 3 0,0 2 0,5 3 0,-1 0 0,-1 0 0,-2-4 0,2 3 0,-6-6 0,3 3 0,-4-5 0,0 1 0,0 0 0,0 0 0,0-4 0,-4-2 0,3-3 0,-7-1 0,2 0 0,-6 0 0,1-4 0,-1 3 0,-3-9 0,5 4 0,-8 0 0,8-4 0,-4 4 0,5 0 0,0 1 0,0 9 0,1 2 0,3 4 0,-2-1 0,2 2 0,-2 2 0,-2 2 0,1 3 0,0 0 0,0 0 0,0 0 0,0 0 0,0 0 0,-1 0 0,2 0 0,2 0 0,2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9T16:07:16.137"/>
    </inkml:context>
    <inkml:brush xml:id="br0">
      <inkml:brushProperty name="width" value="0.35" units="cm"/>
      <inkml:brushProperty name="height" value="0.35" units="cm"/>
      <inkml:brushProperty name="color" value="#FFFFFF"/>
    </inkml:brush>
  </inkml:definitions>
  <inkml:trace contextRef="#ctx0" brushRef="#br0">0 700 24575,'27'0'0,"-4"0"0,-9 0 0,7 0 0,-3 0 0,0-4 0,-10 3 0,-3-6 0,1 0 0,-5-3 0,3-1 0,-4-2 0,4 4 0,-3-3 0,6-1 0,-2 4 0,3-3 0,0 0 0,1 2 0,-2-2 0,-2 4 0,2-1 0,-6 2 0,3-1 0,-1-1 0,-2 2 0,6-5 0,-2-1 0,4-5 0,-1 1 0,1-1 0,0 0 0,0-5 0,4 4 0,-4 1 0,9 1 0,-10 8 0,5-4 0,-6 6 0,-2-2 0,-2 1 0,-3-3 0,-7 5 0,2-1 0,-11 7 0,7 0 0,-8 0 0,4 0 0,-5 0 0,0 0 0,5 0 0,-5 0 0,5-8 0,0 3 0,0-12 0,4-2 0,-4 0 0,3-3 0,2 8 0,-1-3 0,8 4 0,-7-1 0,7-2 0,-2 6 0,3-1 0,0 2 0,0 1 0,-3-3 0,2 1 0,-6 3 0,2-1 0,0 4 0,1-9 0,16 9 0,-5-4 0,13 8 0,-11 0 0,7 0 0,-3 0 0,6 0 0,3 0 0,2 0 0,0 0 0,4 5 0,-9 0 0,3 4 0,-5 0 0,-3 0 0,-2 3 0,-3-3 0,0 3 0,-2-4 0,1 0 0,-3 0 0,-2 0 0,1 3 0,-3-2 0,2 3 0,0-5 0,-2 2 0,7 3 0,-4-4 0,1 4 0,1-8 0,-1 3 0,3-3 0,-3 5 0,1-2 0,-5 1 0,3 1 0,-4 2 0,0-2 0,0 6 0,0-1 0,0 3 0,0 1 0,0 5 0,0 1 0,-5 4 0,-8-3 0,-3 3 0,-8-3 0,5-1 0,0-2 0,6-8 0,-4 2 0,8-6 0,-3 2 0,3-4 0,2-4 0,-2 4 0,1-7 0,1 1 0,-6-2 0,5 0 0,-4 0 0,11-21 0,3 3 0,8-20 0,-2 14 0,2-3 0,-1 7 0,4-3 0,-3 10 0,11-1 0,-6 11 0,12-7 0,-3 9 0,5-3 0,1 4 0,4 0 0,-3 0 0,4 0 0,-6 0 0,-5 0 0,-2 0 0,-9 0 0,0 0 0,-6 0 0,2 0 0,-5-10 0,0 3 0,-4-9 0,-4 9 0,-1 2 0,-3-2 0,1 2 0,-2-3 0,1 4 0,4-4 0,-3 4 0,2-4 0,-3 4 0,0-4 0,0 3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39"/>
    </inkml:context>
    <inkml:brush xml:id="br0">
      <inkml:brushProperty name="width" value="0.35" units="cm"/>
      <inkml:brushProperty name="height" value="0.35" units="cm"/>
      <inkml:brushProperty name="color" value="#FFFFFF"/>
    </inkml:brush>
  </inkml:definitions>
  <inkml:trace contextRef="#ctx0" brushRef="#br0">1 1121 24575,'0'-33'0,"0"-9"0,0 21 0,0-14 0,0 15 0,0-9 0,0 9 0,0-3 0,0 9 0,0 1 0,0 4 0,0 1 0,0-4 0,0 2 0,3-2 0,2 4 0,3-1 0,-3 1 0,3-5 0,-4 4 0,5-4 0,-5 0 0,4 3 0,-4-3 0,5 5 0,-1 3 0,-3-2 0,2 2 0,-2-7 0,3 3 0,1-8 0,-1 7 0,1-7 0,0 3 0,0 0 0,0-3 0,4 7 0,-4 1 0,4-4 0,-4 8 0,-4-8 0,2 4 0,-2 1 0,4-5 0,-1-1 0,1-5 0,-3 5 0,2-3 0,-7 8 0,6-1 0,-6-1 0,3 6 0,-4-8 0,0 1 0,-4 7 0,0-10 0,-1 9 0,-2-6 0,6 4 0,-3-1 0,0-4 0,3 4 0,-3-9 0,4 4 0,0 0 0,0-3 0,0 8 0,0-9 0,0 9 0,0-4 0,0 4 0,0 1 0,0-4 0,0 2 0,0-2 0,0 4 0,0-1 0,0-3 0,0 3 0,3-3 0,-2 3 0,3-4 0,0 4 0,-4-4 0,4 5 0,0-1 0,-3 1 0,6-1 0,-6 1 0,3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5:53:42.863"/>
    </inkml:context>
    <inkml:brush xml:id="br0">
      <inkml:brushProperty name="width" value="0.35" units="cm"/>
      <inkml:brushProperty name="height" value="0.35" units="cm"/>
      <inkml:brushProperty name="color" value="#FFFFFF"/>
    </inkml:brush>
  </inkml:definitions>
  <inkml:trace contextRef="#ctx0" brushRef="#br0">35 981 24575,'0'-32'0,"0"2"0,0 11 0,0-4 0,0 3 0,0-4 0,0 1 0,0 3 0,0-4 0,0 6 0,0 4 0,0-4 0,0 9 0,0-4 0,0 4 0,0 1 0,0-4 0,0 3 0,0-4 0,0 5 0,0 0 0,0-5 0,-4 4 0,3-3 0,-2 3 0,3 1 0,0-9 0,0 7 0,0-11 0,0 7 0,0-5 0,0 1 0,0 4 0,0-3 0,0 7 0,0-7 0,0 7 0,3-3 0,-2 5 0,7 0 0,-8-1 0,8 1 0,-7-1 0,6 1 0,-6-1 0,3 1 0,-4-4 0,0 3 0,0-4 0,0 5 0,0 0 0,-4-5 0,3 4 0,-3-3 0,4 3 0,0 1 0,0-4 0,0 3 0,0-4 0,-3 5 0,2 0 0,-7-5 0,7 4 0,-3-3 0,4 3 0,0 1 0,0-4 0,-3 3 0,-2-4 0,0 5 0,-2 3 0,6-6 0,-3 6 0,4-8 0,0 1 0,0 3 0,0-3 0,-4 3 0,0 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0"/>
    </inkml:context>
    <inkml:brush xml:id="br0">
      <inkml:brushProperty name="width" value="0.35" units="cm"/>
      <inkml:brushProperty name="height" value="0.35" units="cm"/>
      <inkml:brushProperty name="color" value="#FFFFFF"/>
    </inkml:brush>
  </inkml:definitions>
  <inkml:trace contextRef="#ctx0" brushRef="#br0">35 981 24575,'0'-32'0,"0"2"0,0 11 0,0-4 0,0 3 0,0-4 0,0 1 0,0 3 0,0-4 0,0 6 0,0 4 0,0-4 0,0 9 0,0-4 0,0 4 0,0 1 0,0-4 0,0 3 0,0-4 0,0 5 0,0 0 0,0-5 0,-4 4 0,3-3 0,-2 3 0,3 1 0,0-9 0,0 7 0,0-11 0,0 7 0,0-5 0,0 1 0,0 4 0,0-3 0,0 7 0,0-7 0,0 7 0,3-3 0,-2 5 0,7 0 0,-8-1 0,8 1 0,-7-1 0,6 1 0,-6-1 0,3 1 0,-4-4 0,0 3 0,0-4 0,0 5 0,0 0 0,-4-5 0,3 4 0,-3-3 0,4 3 0,0 1 0,0-4 0,0 3 0,0-4 0,-3 5 0,2 0 0,-7-5 0,7 4 0,-3-3 0,4 3 0,0 1 0,0-4 0,-3 3 0,-2-4 0,0 5 0,-2 3 0,6-6 0,-3 6 0,4-8 0,0 1 0,0 3 0,0-3 0,-4 3 0,0 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1"/>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38"/>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12.220"/>
    </inkml:context>
    <inkml:brush xml:id="br0">
      <inkml:brushProperty name="width" value="0.35" units="cm"/>
      <inkml:brushProperty name="height" value="0.35" units="cm"/>
      <inkml:brushProperty name="color" value="#FFFFFF"/>
    </inkml:brush>
  </inkml:definitions>
  <inkml:trace contextRef="#ctx0" brushRef="#br0">1 0 24575,'33'0'0,"-3"0"0,-12 0 0,1 4 0,-5 1 0,-2 4 0,-3-1 0,-1 0 0,0 1 0,1-1 0,-1 5 0,1-4 0,-4 4 0,2-5 0,-6 5 0,6-4 0,-2 9 0,0-9 0,3 8 0,-3-3 0,0 4 0,3 1 0,-2-1 0,-1 0 0,3 1 0,-7-5 0,3 3 0,-4-8 0,0 4 0,0-5 0,0 1 0,0 3 0,0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12.221"/>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2"/>
    </inkml:context>
    <inkml:brush xml:id="br0">
      <inkml:brushProperty name="width" value="0.2" units="cm"/>
      <inkml:brushProperty name="height" value="0.2" units="cm"/>
      <inkml:brushProperty name="color" value="#F4F2F2"/>
    </inkml:brush>
  </inkml:definitions>
  <inkml:trace contextRef="#ctx0" brushRef="#br0">12 177 24575,'0'28'0,"0"-9"0,0 3 0,0-13 0,0 14 0,4-8 0,1 14 0,1-14 0,3 13 0,-4-13 0,0 14 0,3-10 0,-3 1 0,0-3 0,-1-8 0,-4 4 0,0-5 0,0 1 0,0-1 0,0 0 0,0 0 0,0 5 0,0 1 0,0 4 0,0 6 0,0-4 0,0 8 0,0-8 0,0 9 0,0-9 0,0-1 0,0-7 0,0-3 0,0-1 0,0 0 0,-4-3 0,-1-1 0,-3-4 0,-1 0 0,1 0 0,3-4 0,-2-1 0,6-3 0,-3-1 0,0-4 0,3-1 0,-3-4 0,4 0 0,0-6 0,0 4 0,0-4 0,0 6 0,0-1 0,0 1 0,0 4 0,0-3 0,0 7 0,4-3 0,0 5 0,5 3 0,-1-2 0,0 6 0,0-3 0,1 4 0,-1 0 0,0 0 0,1 0 0,-1 0 0,0 0 0,5 0 0,1 0 0,4 0 0,-4 0 0,3 0 0,-7 0 0,2 0 0,-3 0 0,-1 0 0,-3-4 0,-2 0 0,-3-5 0,0 1 0,0-1 0,0 1 0,4 3 0,0 2 0,5 3 0,-1 0 0,0 0 0,-3-4 0,2 3 0,-6-7 0,3 4 0,-4-5 0,0 1 0,0-1 0,0 1 0,0-5 0,-4-1 0,3-4 0,-7-1 0,2 1 0,-7-1 0,2-4 0,-2 3 0,-2-9 0,4 4 0,-7 0 0,7-4 0,-3 4 0,4 0 0,1 1 0,0 10 0,0 1 0,4 5 0,-2-1 0,2 1 0,-3 3 0,-1 2 0,1 3 0,-1 0 0,1 0 0,0 0 0,-1 0 0,1 0 0,-1 0 0,1 0 0,3 0 0,2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3"/>
    </inkml:context>
    <inkml:brush xml:id="br0">
      <inkml:brushProperty name="width" value="0.35" units="cm"/>
      <inkml:brushProperty name="height" value="0.35" units="cm"/>
      <inkml:brushProperty name="color" value="#FFFFFF"/>
    </inkml:brush>
  </inkml:definitions>
  <inkml:trace contextRef="#ctx0" brushRef="#br0">0 728 24575,'28'0'0,"-4"0"0,-9 0 0,6 0 0,-2 0 0,0-4 0,-11 3 0,-3-6 0,2-1 0,-6-2 0,3-2 0,-4-1 0,4 4 0,-3-4 0,6 0 0,-2 3 0,4-2 0,-1-1 0,1 3 0,-1-3 0,-3 5 0,2-1 0,-6 1 0,3 0 0,0-1 0,-3 1 0,6-4 0,-2-2 0,4-4 0,0 0 0,0-1 0,0 1 0,1-6 0,3 4 0,-3 1 0,8 2 0,-9 7 0,4-3 0,-5 5 0,-3-1 0,-2 1 0,-3-4 0,-7 6 0,1-1 0,-10 7 0,6 0 0,-7 0 0,3 0 0,-5 0 0,1 0 0,4 0 0,-4 0 0,4-9 0,0 4 0,1-13 0,4-1 0,-5-1 0,4-3 0,1 9 0,0-4 0,8 4 0,-7 0 0,7-3 0,-2 7 0,3-2 0,0 3 0,0 1 0,-4-4 0,3 2 0,-6 2 0,2 0 0,0 4 0,1-9 0,16 8 0,-5-3 0,14 8 0,-12 0 0,8 0 0,-3 0 0,5 0 0,4 0 0,2 0 0,0 0 0,4 5 0,-9 0 0,3 5 0,-5-1 0,-4 0 0,-1 4 0,-4-4 0,0 4 0,-1-5 0,0 0 0,-3 1 0,-2-1 0,1 4 0,-3-3 0,3 3 0,-1-4 0,-2 1 0,7 3 0,-4-3 0,1 3 0,2-8 0,-2 4 0,3-4 0,-3 5 0,2-1 0,-6 0 0,3 1 0,-4 3 0,0-3 0,0 7 0,0-2 0,0 4 0,0 1 0,0 4 0,0 2 0,-5 5 0,-9-4 0,-3 3 0,-8-3 0,6-1 0,-1-2 0,6-9 0,-3 3 0,7-7 0,-2 3 0,3-5 0,1-4 0,-1 4 0,1-7 0,0 2 0,-5-3 0,4 0 0,-3 0 0,11-22 0,3 3 0,8-21 0,-1 15 0,1-3 0,0 8 0,3-4 0,-3 10 0,12 0 0,-6 10 0,12-6 0,-3 9 0,5-3 0,1 4 0,5 0 0,-4 0 0,4 0 0,-6 0 0,-5 0 0,-2 0 0,-9 0 0,-1 0 0,-5 0 0,1 0 0,-5-11 0,0 4 0,-4-9 0,-4 8 0,-1 3 0,-3-2 0,0 2 0,-1-4 0,1 5 0,3-4 0,-2 4 0,2-5 0,-3 5 0,-1-4 0,1 3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9T16:06:43.976"/>
    </inkml:context>
    <inkml:brush xml:id="br0">
      <inkml:brushProperty name="width" value="0.2" units="cm"/>
      <inkml:brushProperty name="height" value="0.2" units="cm"/>
      <inkml:brushProperty name="color" value="#F4F2F2"/>
    </inkml:brush>
  </inkml:definitions>
  <inkml:trace contextRef="#ctx0" brushRef="#br0">12 170 24575,'0'27'0,"0"-9"0,0 4 0,0-14 0,0 14 0,3-7 0,2 13 0,1-14 0,3 13 0,-5-13 0,1 14 0,3-9 0,-3 0 0,0-3 0,-2-7 0,-3 3 0,0-4 0,0 1 0,0-2 0,0 1 0,0 0 0,0 4 0,0 2 0,0 3 0,0 6 0,0-4 0,0 8 0,0-8 0,0 9 0,0-8 0,0-2 0,0-7 0,0-2 0,0-1 0,0-1 0,-3-2 0,-2-1 0,-3-4 0,-1 0 0,2 0 0,2-4 0,-2-1 0,6-2 0,-3-2 0,1-3 0,2-2 0,-3-3 0,4-1 0,0-5 0,0 4 0,0-4 0,0 6 0,0-1 0,0 0 0,0 5 0,0-4 0,0 8 0,4-4 0,-1 6 0,6 2 0,-1-2 0,-1 6 0,1-3 0,1 4 0,-2 0 0,1 0 0,1 0 0,-1 0 0,-1 0 0,6 0 0,0 0 0,4 0 0,-3 0 0,2 0 0,-6 0 0,1 0 0,-2 0 0,-1 0 0,-3-4 0,-3 1 0,-2-6 0,0 1 0,0 0 0,0 0 0,4 3 0,0 2 0,5 3 0,-1 0 0,-1 0 0,-2-4 0,2 3 0,-6-6 0,3 3 0,-4-5 0,0 1 0,0 0 0,0 0 0,0-4 0,-4-2 0,3-3 0,-7-1 0,2 0 0,-6 0 0,1-4 0,-1 3 0,-3-9 0,5 4 0,-8 0 0,8-4 0,-4 4 0,5 0 0,0 1 0,0 9 0,1 2 0,3 4 0,-2-1 0,2 2 0,-2 2 0,-2 2 0,1 3 0,0 0 0,0 0 0,0 0 0,0 0 0,0 0 0,-1 0 0,2 0 0,2 0 0,2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9T16:06:43.977"/>
    </inkml:context>
    <inkml:brush xml:id="br0">
      <inkml:brushProperty name="width" value="0.35" units="cm"/>
      <inkml:brushProperty name="height" value="0.35" units="cm"/>
      <inkml:brushProperty name="color" value="#FFFFFF"/>
    </inkml:brush>
  </inkml:definitions>
  <inkml:trace contextRef="#ctx0" brushRef="#br0">0 700 24575,'27'0'0,"-4"0"0,-9 0 0,7 0 0,-3 0 0,0-4 0,-10 3 0,-3-6 0,1 0 0,-5-3 0,3-1 0,-4-2 0,4 4 0,-3-3 0,6-1 0,-2 4 0,3-3 0,0 0 0,1 2 0,-2-2 0,-2 4 0,2-1 0,-6 2 0,3-1 0,-1-1 0,-2 2 0,6-5 0,-2-1 0,4-5 0,-1 1 0,1-1 0,0 0 0,0-5 0,4 4 0,-4 1 0,9 1 0,-10 8 0,5-4 0,-6 6 0,-2-2 0,-2 1 0,-3-3 0,-7 5 0,2-1 0,-11 7 0,7 0 0,-8 0 0,4 0 0,-5 0 0,0 0 0,5 0 0,-5 0 0,5-8 0,0 3 0,0-12 0,4-2 0,-4 0 0,3-3 0,2 8 0,-1-3 0,8 4 0,-7-1 0,7-2 0,-2 6 0,3-1 0,0 2 0,0 1 0,-3-3 0,2 1 0,-6 3 0,2-1 0,0 4 0,1-9 0,16 9 0,-5-4 0,13 8 0,-11 0 0,7 0 0,-3 0 0,6 0 0,3 0 0,2 0 0,0 0 0,4 5 0,-9 0 0,3 4 0,-5 0 0,-3 0 0,-2 3 0,-3-3 0,0 3 0,-2-4 0,1 0 0,-3 0 0,-2 0 0,1 3 0,-3-2 0,2 3 0,0-5 0,-2 2 0,7 3 0,-4-4 0,1 4 0,1-8 0,-1 3 0,3-3 0,-3 5 0,1-2 0,-5 1 0,3 1 0,-4 2 0,0-2 0,0 6 0,0-1 0,0 3 0,0 1 0,0 5 0,0 1 0,-5 4 0,-8-3 0,-3 3 0,-8-3 0,5-1 0,0-2 0,6-8 0,-4 2 0,8-6 0,-3 2 0,3-4 0,2-4 0,-2 4 0,1-7 0,1 1 0,-6-2 0,5 0 0,-4 0 0,11-21 0,3 3 0,8-20 0,-2 14 0,2-3 0,-1 7 0,4-3 0,-3 10 0,11-1 0,-6 11 0,12-7 0,-3 9 0,5-3 0,1 4 0,4 0 0,-3 0 0,4 0 0,-6 0 0,-5 0 0,-2 0 0,-9 0 0,0 0 0,-6 0 0,2 0 0,-5-10 0,0 3 0,-4-9 0,-4 9 0,-1 2 0,-3-2 0,1 2 0,-2-3 0,1 4 0,4-4 0,-3 4 0,2-4 0,-3 4 0,0-4 0,0 3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9T16:08:02.717"/>
    </inkml:context>
    <inkml:brush xml:id="br0">
      <inkml:brushProperty name="width" value="0.2" units="cm"/>
      <inkml:brushProperty name="height" value="0.2" units="cm"/>
      <inkml:brushProperty name="color" value="#F4F2F2"/>
    </inkml:brush>
  </inkml:definitions>
  <inkml:trace contextRef="#ctx0" brushRef="#br0">12 170 24575,'0'27'0,"0"-9"0,0 4 0,0-14 0,0 14 0,3-7 0,2 13 0,1-14 0,3 13 0,-5-13 0,1 14 0,3-9 0,-3 0 0,0-3 0,-2-7 0,-3 3 0,0-4 0,0 1 0,0-2 0,0 1 0,0 0 0,0 4 0,0 2 0,0 3 0,0 6 0,0-4 0,0 8 0,0-8 0,0 9 0,0-8 0,0-2 0,0-7 0,0-2 0,0-1 0,0-1 0,-3-2 0,-2-1 0,-3-4 0,-1 0 0,2 0 0,2-4 0,-2-1 0,6-2 0,-3-2 0,1-3 0,2-2 0,-3-3 0,4-1 0,0-5 0,0 4 0,0-4 0,0 6 0,0-1 0,0 0 0,0 5 0,0-4 0,0 8 0,4-4 0,-1 6 0,6 2 0,-1-2 0,-1 6 0,1-3 0,1 4 0,-2 0 0,1 0 0,1 0 0,-1 0 0,-1 0 0,6 0 0,0 0 0,4 0 0,-3 0 0,2 0 0,-6 0 0,1 0 0,-2 0 0,-1 0 0,-3-4 0,-3 1 0,-2-6 0,0 1 0,0 0 0,0 0 0,4 3 0,0 2 0,5 3 0,-1 0 0,-1 0 0,-2-4 0,2 3 0,-6-6 0,3 3 0,-4-5 0,0 1 0,0 0 0,0 0 0,0-4 0,-4-2 0,3-3 0,-7-1 0,2 0 0,-6 0 0,1-4 0,-1 3 0,-3-9 0,5 4 0,-8 0 0,8-4 0,-4 4 0,5 0 0,0 1 0,0 9 0,1 2 0,3 4 0,-2-1 0,2 2 0,-2 2 0,-2 2 0,1 3 0,0 0 0,0 0 0,0 0 0,0 0 0,0 0 0,-1 0 0,2 0 0,2 0 0,2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5:53:49.931"/>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9T16:08:02.718"/>
    </inkml:context>
    <inkml:brush xml:id="br0">
      <inkml:brushProperty name="width" value="0.35" units="cm"/>
      <inkml:brushProperty name="height" value="0.35" units="cm"/>
      <inkml:brushProperty name="color" value="#FFFFFF"/>
    </inkml:brush>
  </inkml:definitions>
  <inkml:trace contextRef="#ctx0" brushRef="#br0">0 700 24575,'27'0'0,"-4"0"0,-9 0 0,7 0 0,-3 0 0,0-4 0,-10 3 0,-3-6 0,1 0 0,-5-3 0,3-1 0,-4-2 0,4 4 0,-3-3 0,6-1 0,-2 4 0,3-3 0,0 0 0,1 2 0,-2-2 0,-2 4 0,2-1 0,-6 2 0,3-1 0,-1-1 0,-2 2 0,6-5 0,-2-1 0,4-5 0,-1 1 0,1-1 0,0 0 0,0-5 0,4 4 0,-4 1 0,9 1 0,-10 8 0,5-4 0,-6 6 0,-2-2 0,-2 1 0,-3-3 0,-7 5 0,2-1 0,-11 7 0,7 0 0,-8 0 0,4 0 0,-5 0 0,0 0 0,5 0 0,-5 0 0,5-8 0,0 3 0,0-12 0,4-2 0,-4 0 0,3-3 0,2 8 0,-1-3 0,8 4 0,-7-1 0,7-2 0,-2 6 0,3-1 0,0 2 0,0 1 0,-3-3 0,2 1 0,-6 3 0,2-1 0,0 4 0,1-9 0,16 9 0,-5-4 0,13 8 0,-11 0 0,7 0 0,-3 0 0,6 0 0,3 0 0,2 0 0,0 0 0,4 5 0,-9 0 0,3 4 0,-5 0 0,-3 0 0,-2 3 0,-3-3 0,0 3 0,-2-4 0,1 0 0,-3 0 0,-2 0 0,1 3 0,-3-2 0,2 3 0,0-5 0,-2 2 0,7 3 0,-4-4 0,1 4 0,1-8 0,-1 3 0,3-3 0,-3 5 0,1-2 0,-5 1 0,3 1 0,-4 2 0,0-2 0,0 6 0,0-1 0,0 3 0,0 1 0,0 5 0,0 1 0,-5 4 0,-8-3 0,-3 3 0,-8-3 0,5-1 0,0-2 0,6-8 0,-4 2 0,8-6 0,-3 2 0,3-4 0,2-4 0,-2 4 0,1-7 0,1 1 0,-6-2 0,5 0 0,-4 0 0,11-21 0,3 3 0,8-20 0,-2 14 0,2-3 0,-1 7 0,4-3 0,-3 10 0,11-1 0,-6 11 0,12-7 0,-3 9 0,5-3 0,1 4 0,4 0 0,-3 0 0,4 0 0,-6 0 0,-5 0 0,-2 0 0,-9 0 0,0 0 0,-6 0 0,2 0 0,-5-10 0,0 3 0,-4-9 0,-4 9 0,-1 2 0,-3-2 0,1 2 0,-2-3 0,1 4 0,4-4 0,-3 4 0,2-4 0,-3 4 0,0-4 0,0 3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9T16:08:02.714"/>
    </inkml:context>
    <inkml:brush xml:id="br0">
      <inkml:brushProperty name="width" value="0.35" units="cm"/>
      <inkml:brushProperty name="height" value="0.35" units="cm"/>
      <inkml:brushProperty name="color" value="#FFFFFF"/>
    </inkml:brush>
  </inkml:definitions>
  <inkml:trace contextRef="#ctx0" brushRef="#br0">1 1121 24575,'0'-33'0,"0"-9"0,0 21 0,0-14 0,0 15 0,0-9 0,0 9 0,0-3 0,0 9 0,0 1 0,0 4 0,0 1 0,0-4 0,0 2 0,3-2 0,2 4 0,3-1 0,-3 1 0,3-5 0,-4 4 0,5-4 0,-5 0 0,4 3 0,-4-3 0,5 5 0,-1 3 0,-3-2 0,2 2 0,-2-7 0,3 3 0,1-8 0,-1 7 0,1-7 0,0 3 0,0 0 0,0-3 0,4 7 0,-4 1 0,4-4 0,-4 8 0,-4-8 0,2 4 0,-2 1 0,4-5 0,-1-1 0,1-5 0,-3 5 0,2-3 0,-7 8 0,6-1 0,-6-1 0,3 6 0,-4-8 0,0 1 0,-4 7 0,0-10 0,-1 9 0,-2-6 0,6 4 0,-3-1 0,0-4 0,3 4 0,-3-9 0,4 4 0,0 0 0,0-3 0,0 8 0,0-9 0,0 9 0,0-4 0,0 4 0,0 1 0,0-4 0,0 2 0,0-2 0,0 4 0,0-1 0,0-3 0,0 3 0,3-3 0,-2 3 0,3-4 0,0 4 0,-4-4 0,4 5 0,0-1 0,-3 1 0,6-1 0,-6 1 0,3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9T16:08:02.715"/>
    </inkml:context>
    <inkml:brush xml:id="br0">
      <inkml:brushProperty name="width" value="0.35" units="cm"/>
      <inkml:brushProperty name="height" value="0.35" units="cm"/>
      <inkml:brushProperty name="color" value="#FFFFFF"/>
    </inkml:brush>
  </inkml:definitions>
  <inkml:trace contextRef="#ctx0" brushRef="#br0">35 981 24575,'0'-32'0,"0"2"0,0 11 0,0-4 0,0 3 0,0-4 0,0 1 0,0 3 0,0-4 0,0 6 0,0 4 0,0-4 0,0 9 0,0-4 0,0 4 0,0 1 0,0-4 0,0 3 0,0-4 0,0 5 0,0 0 0,0-5 0,-4 4 0,3-3 0,-2 3 0,3 1 0,0-9 0,0 7 0,0-11 0,0 7 0,0-5 0,0 1 0,0 4 0,0-3 0,0 7 0,0-7 0,0 7 0,3-3 0,-2 5 0,7 0 0,-8-1 0,8 1 0,-7-1 0,6 1 0,-6-1 0,3 1 0,-4-4 0,0 3 0,0-4 0,0 5 0,0 0 0,-4-5 0,3 4 0,-3-3 0,4 3 0,0 1 0,0-4 0,0 3 0,0-4 0,-3 5 0,2 0 0,-7-5 0,7 4 0,-3-3 0,4 3 0,0 1 0,0-4 0,-3 3 0,-2-4 0,0 5 0,-2 3 0,6-6 0,-3 6 0,4-8 0,0 1 0,0 3 0,0-3 0,-4 3 0,0 1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9T16:08:02.716"/>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9T16:08:02.713"/>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12.220"/>
    </inkml:context>
    <inkml:brush xml:id="br0">
      <inkml:brushProperty name="width" value="0.35" units="cm"/>
      <inkml:brushProperty name="height" value="0.35" units="cm"/>
      <inkml:brushProperty name="color" value="#FFFFFF"/>
    </inkml:brush>
  </inkml:definitions>
  <inkml:trace contextRef="#ctx0" brushRef="#br0">1 0 24575,'33'0'0,"-3"0"0,-12 0 0,1 4 0,-5 1 0,-2 4 0,-3-1 0,-1 0 0,0 1 0,1-1 0,-1 5 0,1-4 0,-4 4 0,2-5 0,-6 5 0,6-4 0,-2 9 0,0-9 0,3 8 0,-3-3 0,0 4 0,3 1 0,-2-1 0,-1 0 0,3 1 0,-7-5 0,3 3 0,-4-8 0,0 4 0,0-5 0,0 1 0,0 3 0,0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12.221"/>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12.220"/>
    </inkml:context>
    <inkml:brush xml:id="br0">
      <inkml:brushProperty name="width" value="0.35" units="cm"/>
      <inkml:brushProperty name="height" value="0.35" units="cm"/>
      <inkml:brushProperty name="color" value="#FFFFFF"/>
    </inkml:brush>
  </inkml:definitions>
  <inkml:trace contextRef="#ctx0" brushRef="#br0">1 0 24575,'33'0'0,"-3"0"0,-12 0 0,1 4 0,-5 1 0,-2 4 0,-3-1 0,-1 0 0,0 1 0,1-1 0,-1 5 0,1-4 0,-4 4 0,2-5 0,-6 5 0,6-4 0,-2 9 0,0-9 0,3 8 0,-3-3 0,0 4 0,3 1 0,-2-1 0,-1 0 0,3 1 0,-7-5 0,3 3 0,-4-8 0,0 4 0,0-5 0,0 1 0,0 3 0,0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12.221"/>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2"/>
    </inkml:context>
    <inkml:brush xml:id="br0">
      <inkml:brushProperty name="width" value="0.2" units="cm"/>
      <inkml:brushProperty name="height" value="0.2" units="cm"/>
      <inkml:brushProperty name="color" value="#F4F2F2"/>
    </inkml:brush>
  </inkml:definitions>
  <inkml:trace contextRef="#ctx0" brushRef="#br0">12 177 24575,'0'28'0,"0"-9"0,0 3 0,0-13 0,0 14 0,4-8 0,1 14 0,1-14 0,3 13 0,-4-13 0,0 14 0,3-10 0,-3 1 0,0-3 0,-1-8 0,-4 4 0,0-5 0,0 1 0,0-1 0,0 0 0,0 0 0,0 5 0,0 1 0,0 4 0,0 6 0,0-4 0,0 8 0,0-8 0,0 9 0,0-9 0,0-1 0,0-7 0,0-3 0,0-1 0,0 0 0,-4-3 0,-1-1 0,-3-4 0,-1 0 0,1 0 0,3-4 0,-2-1 0,6-3 0,-3-1 0,0-4 0,3-1 0,-3-4 0,4 0 0,0-6 0,0 4 0,0-4 0,0 6 0,0-1 0,0 1 0,0 4 0,0-3 0,0 7 0,4-3 0,0 5 0,5 3 0,-1-2 0,0 6 0,0-3 0,1 4 0,-1 0 0,0 0 0,1 0 0,-1 0 0,0 0 0,5 0 0,1 0 0,4 0 0,-4 0 0,3 0 0,-7 0 0,2 0 0,-3 0 0,-1 0 0,-3-4 0,-2 0 0,-3-5 0,0 1 0,0-1 0,0 1 0,4 3 0,0 2 0,5 3 0,-1 0 0,0 0 0,-3-4 0,2 3 0,-6-7 0,3 4 0,-4-5 0,0 1 0,0-1 0,0 1 0,0-5 0,-4-1 0,3-4 0,-7-1 0,2 1 0,-7-1 0,2-4 0,-2 3 0,-2-9 0,4 4 0,-7 0 0,7-4 0,-3 4 0,4 0 0,1 1 0,0 10 0,0 1 0,4 5 0,-2-1 0,2 1 0,-3 3 0,-1 2 0,1 3 0,-1 0 0,1 0 0,0 0 0,-1 0 0,1 0 0,-1 0 0,1 0 0,3 0 0,2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5:55:01.126"/>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3"/>
    </inkml:context>
    <inkml:brush xml:id="br0">
      <inkml:brushProperty name="width" value="0.35" units="cm"/>
      <inkml:brushProperty name="height" value="0.35" units="cm"/>
      <inkml:brushProperty name="color" value="#FFFFFF"/>
    </inkml:brush>
  </inkml:definitions>
  <inkml:trace contextRef="#ctx0" brushRef="#br0">0 728 24575,'28'0'0,"-4"0"0,-9 0 0,6 0 0,-2 0 0,0-4 0,-11 3 0,-3-6 0,2-1 0,-6-2 0,3-2 0,-4-1 0,4 4 0,-3-4 0,6 0 0,-2 3 0,4-2 0,-1-1 0,1 3 0,-1-3 0,-3 5 0,2-1 0,-6 1 0,3 0 0,0-1 0,-3 1 0,6-4 0,-2-2 0,4-4 0,0 0 0,0-1 0,0 1 0,1-6 0,3 4 0,-3 1 0,8 2 0,-9 7 0,4-3 0,-5 5 0,-3-1 0,-2 1 0,-3-4 0,-7 6 0,1-1 0,-10 7 0,6 0 0,-7 0 0,3 0 0,-5 0 0,1 0 0,4 0 0,-4 0 0,4-9 0,0 4 0,1-13 0,4-1 0,-5-1 0,4-3 0,1 9 0,0-4 0,8 4 0,-7 0 0,7-3 0,-2 7 0,3-2 0,0 3 0,0 1 0,-4-4 0,3 2 0,-6 2 0,2 0 0,0 4 0,1-9 0,16 8 0,-5-3 0,14 8 0,-12 0 0,8 0 0,-3 0 0,5 0 0,4 0 0,2 0 0,0 0 0,4 5 0,-9 0 0,3 5 0,-5-1 0,-4 0 0,-1 4 0,-4-4 0,0 4 0,-1-5 0,0 0 0,-3 1 0,-2-1 0,1 4 0,-3-3 0,3 3 0,-1-4 0,-2 1 0,7 3 0,-4-3 0,1 3 0,2-8 0,-2 4 0,3-4 0,-3 5 0,2-1 0,-6 0 0,3 1 0,-4 3 0,0-3 0,0 7 0,0-2 0,0 4 0,0 1 0,0 4 0,0 2 0,-5 5 0,-9-4 0,-3 3 0,-8-3 0,6-1 0,-1-2 0,6-9 0,-3 3 0,7-7 0,-2 3 0,3-5 0,1-4 0,-1 4 0,1-7 0,0 2 0,-5-3 0,4 0 0,-3 0 0,11-22 0,3 3 0,8-21 0,-1 15 0,1-3 0,0 8 0,3-4 0,-3 10 0,12 0 0,-6 10 0,12-6 0,-3 9 0,5-3 0,1 4 0,5 0 0,-4 0 0,4 0 0,-6 0 0,-5 0 0,-2 0 0,-9 0 0,-1 0 0,-5 0 0,1 0 0,-5-11 0,0 4 0,-4-9 0,-4 8 0,-1 3 0,-3-2 0,0 2 0,-1-4 0,1 5 0,3-4 0,-2 4 0,2-5 0,-3 5 0,-1-4 0,1 3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39"/>
    </inkml:context>
    <inkml:brush xml:id="br0">
      <inkml:brushProperty name="width" value="0.35" units="cm"/>
      <inkml:brushProperty name="height" value="0.35" units="cm"/>
      <inkml:brushProperty name="color" value="#FFFFFF"/>
    </inkml:brush>
  </inkml:definitions>
  <inkml:trace contextRef="#ctx0" brushRef="#br0">1 1121 24575,'0'-33'0,"0"-9"0,0 21 0,0-14 0,0 15 0,0-9 0,0 9 0,0-3 0,0 9 0,0 1 0,0 4 0,0 1 0,0-4 0,0 2 0,3-2 0,2 4 0,3-1 0,-3 1 0,3-5 0,-4 4 0,5-4 0,-5 0 0,4 3 0,-4-3 0,5 5 0,-1 3 0,-3-2 0,2 2 0,-2-7 0,3 3 0,1-8 0,-1 7 0,1-7 0,0 3 0,0 0 0,0-3 0,4 7 0,-4 1 0,4-4 0,-4 8 0,-4-8 0,2 4 0,-2 1 0,4-5 0,-1-1 0,1-5 0,-3 5 0,2-3 0,-7 8 0,6-1 0,-6-1 0,3 6 0,-4-8 0,0 1 0,-4 7 0,0-10 0,-1 9 0,-2-6 0,6 4 0,-3-1 0,0-4 0,3 4 0,-3-9 0,4 4 0,0 0 0,0-3 0,0 8 0,0-9 0,0 9 0,0-4 0,0 4 0,0 1 0,0-4 0,0 2 0,0-2 0,0 4 0,0-1 0,0-3 0,0 3 0,3-3 0,-2 3 0,3-4 0,0 4 0,-4-4 0,4 5 0,0-1 0,-3 1 0,6-1 0,-6 1 0,3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0"/>
    </inkml:context>
    <inkml:brush xml:id="br0">
      <inkml:brushProperty name="width" value="0.35" units="cm"/>
      <inkml:brushProperty name="height" value="0.35" units="cm"/>
      <inkml:brushProperty name="color" value="#FFFFFF"/>
    </inkml:brush>
  </inkml:definitions>
  <inkml:trace contextRef="#ctx0" brushRef="#br0">35 981 24575,'0'-32'0,"0"2"0,0 11 0,0-4 0,0 3 0,0-4 0,0 1 0,0 3 0,0-4 0,0 6 0,0 4 0,0-4 0,0 9 0,0-4 0,0 4 0,0 1 0,0-4 0,0 3 0,0-4 0,0 5 0,0 0 0,0-5 0,-4 4 0,3-3 0,-2 3 0,3 1 0,0-9 0,0 7 0,0-11 0,0 7 0,0-5 0,0 1 0,0 4 0,0-3 0,0 7 0,0-7 0,0 7 0,3-3 0,-2 5 0,7 0 0,-8-1 0,8 1 0,-7-1 0,6 1 0,-6-1 0,3 1 0,-4-4 0,0 3 0,0-4 0,0 5 0,0 0 0,-4-5 0,3 4 0,-3-3 0,4 3 0,0 1 0,0-4 0,0 3 0,0-4 0,-3 5 0,2 0 0,-7-5 0,7 4 0,-3-3 0,4 3 0,0 1 0,0-4 0,-3 3 0,-2-4 0,0 5 0,-2 3 0,6-6 0,-3 6 0,4-8 0,0 1 0,0 3 0,0-3 0,-4 3 0,0 1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1"/>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38"/>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12.220"/>
    </inkml:context>
    <inkml:brush xml:id="br0">
      <inkml:brushProperty name="width" value="0.35" units="cm"/>
      <inkml:brushProperty name="height" value="0.35" units="cm"/>
      <inkml:brushProperty name="color" value="#FFFFFF"/>
    </inkml:brush>
  </inkml:definitions>
  <inkml:trace contextRef="#ctx0" brushRef="#br0">1 0 24575,'33'0'0,"-3"0"0,-12 0 0,1 4 0,-5 1 0,-2 4 0,-3-1 0,-1 0 0,0 1 0,1-1 0,-1 5 0,1-4 0,-4 4 0,2-5 0,-6 5 0,6-4 0,-2 9 0,0-9 0,3 8 0,-3-3 0,0 4 0,3 1 0,-2-1 0,-1 0 0,3 1 0,-7-5 0,3 3 0,-4-8 0,0 4 0,0-5 0,0 1 0,0 3 0,0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12.221"/>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2"/>
    </inkml:context>
    <inkml:brush xml:id="br0">
      <inkml:brushProperty name="width" value="0.2" units="cm"/>
      <inkml:brushProperty name="height" value="0.2" units="cm"/>
      <inkml:brushProperty name="color" value="#F4F2F2"/>
    </inkml:brush>
  </inkml:definitions>
  <inkml:trace contextRef="#ctx0" brushRef="#br0">12 177 24575,'0'28'0,"0"-9"0,0 3 0,0-13 0,0 14 0,4-8 0,1 14 0,1-14 0,3 13 0,-4-13 0,0 14 0,3-10 0,-3 1 0,0-3 0,-1-8 0,-4 4 0,0-5 0,0 1 0,0-1 0,0 0 0,0 0 0,0 5 0,0 1 0,0 4 0,0 6 0,0-4 0,0 8 0,0-8 0,0 9 0,0-9 0,0-1 0,0-7 0,0-3 0,0-1 0,0 0 0,-4-3 0,-1-1 0,-3-4 0,-1 0 0,1 0 0,3-4 0,-2-1 0,6-3 0,-3-1 0,0-4 0,3-1 0,-3-4 0,4 0 0,0-6 0,0 4 0,0-4 0,0 6 0,0-1 0,0 1 0,0 4 0,0-3 0,0 7 0,4-3 0,0 5 0,5 3 0,-1-2 0,0 6 0,0-3 0,1 4 0,-1 0 0,0 0 0,1 0 0,-1 0 0,0 0 0,5 0 0,1 0 0,4 0 0,-4 0 0,3 0 0,-7 0 0,2 0 0,-3 0 0,-1 0 0,-3-4 0,-2 0 0,-3-5 0,0 1 0,0-1 0,0 1 0,4 3 0,0 2 0,5 3 0,-1 0 0,0 0 0,-3-4 0,2 3 0,-6-7 0,3 4 0,-4-5 0,0 1 0,0-1 0,0 1 0,0-5 0,-4-1 0,3-4 0,-7-1 0,2 1 0,-7-1 0,2-4 0,-2 3 0,-2-9 0,4 4 0,-7 0 0,7-4 0,-3 4 0,4 0 0,1 1 0,0 10 0,0 1 0,4 5 0,-2-1 0,2 1 0,-3 3 0,-1 2 0,1 3 0,-1 0 0,1 0 0,0 0 0,-1 0 0,1 0 0,-1 0 0,1 0 0,3 0 0,2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3"/>
    </inkml:context>
    <inkml:brush xml:id="br0">
      <inkml:brushProperty name="width" value="0.35" units="cm"/>
      <inkml:brushProperty name="height" value="0.35" units="cm"/>
      <inkml:brushProperty name="color" value="#FFFFFF"/>
    </inkml:brush>
  </inkml:definitions>
  <inkml:trace contextRef="#ctx0" brushRef="#br0">0 728 24575,'28'0'0,"-4"0"0,-9 0 0,6 0 0,-2 0 0,0-4 0,-11 3 0,-3-6 0,2-1 0,-6-2 0,3-2 0,-4-1 0,4 4 0,-3-4 0,6 0 0,-2 3 0,4-2 0,-1-1 0,1 3 0,-1-3 0,-3 5 0,2-1 0,-6 1 0,3 0 0,0-1 0,-3 1 0,6-4 0,-2-2 0,4-4 0,0 0 0,0-1 0,0 1 0,1-6 0,3 4 0,-3 1 0,8 2 0,-9 7 0,4-3 0,-5 5 0,-3-1 0,-2 1 0,-3-4 0,-7 6 0,1-1 0,-10 7 0,6 0 0,-7 0 0,3 0 0,-5 0 0,1 0 0,4 0 0,-4 0 0,4-9 0,0 4 0,1-13 0,4-1 0,-5-1 0,4-3 0,1 9 0,0-4 0,8 4 0,-7 0 0,7-3 0,-2 7 0,3-2 0,0 3 0,0 1 0,-4-4 0,3 2 0,-6 2 0,2 0 0,0 4 0,1-9 0,16 8 0,-5-3 0,14 8 0,-12 0 0,8 0 0,-3 0 0,5 0 0,4 0 0,2 0 0,0 0 0,4 5 0,-9 0 0,3 5 0,-5-1 0,-4 0 0,-1 4 0,-4-4 0,0 4 0,-1-5 0,0 0 0,-3 1 0,-2-1 0,1 4 0,-3-3 0,3 3 0,-1-4 0,-2 1 0,7 3 0,-4-3 0,1 3 0,2-8 0,-2 4 0,3-4 0,-3 5 0,2-1 0,-6 0 0,3 1 0,-4 3 0,0-3 0,0 7 0,0-2 0,0 4 0,0 1 0,0 4 0,0 2 0,-5 5 0,-9-4 0,-3 3 0,-8-3 0,6-1 0,-1-2 0,6-9 0,-3 3 0,7-7 0,-2 3 0,3-5 0,1-4 0,-1 4 0,1-7 0,0 2 0,-5-3 0,4 0 0,-3 0 0,11-22 0,3 3 0,8-21 0,-1 15 0,1-3 0,0 8 0,3-4 0,-3 10 0,12 0 0,-6 10 0,12-6 0,-3 9 0,5-3 0,1 4 0,5 0 0,-4 0 0,4 0 0,-6 0 0,-5 0 0,-2 0 0,-9 0 0,-1 0 0,-5 0 0,1 0 0,-5-11 0,0 4 0,-4-9 0,-4 8 0,-1 3 0,-3-2 0,0 2 0,-1-4 0,1 5 0,3-4 0,-2 4 0,2-5 0,-3 5 0,-1-4 0,1 3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39"/>
    </inkml:context>
    <inkml:brush xml:id="br0">
      <inkml:brushProperty name="width" value="0.35" units="cm"/>
      <inkml:brushProperty name="height" value="0.35" units="cm"/>
      <inkml:brushProperty name="color" value="#FFFFFF"/>
    </inkml:brush>
  </inkml:definitions>
  <inkml:trace contextRef="#ctx0" brushRef="#br0">1 1121 24575,'0'-33'0,"0"-9"0,0 21 0,0-14 0,0 15 0,0-9 0,0 9 0,0-3 0,0 9 0,0 1 0,0 4 0,0 1 0,0-4 0,0 2 0,3-2 0,2 4 0,3-1 0,-3 1 0,3-5 0,-4 4 0,5-4 0,-5 0 0,4 3 0,-4-3 0,5 5 0,-1 3 0,-3-2 0,2 2 0,-2-7 0,3 3 0,1-8 0,-1 7 0,1-7 0,0 3 0,0 0 0,0-3 0,4 7 0,-4 1 0,4-4 0,-4 8 0,-4-8 0,2 4 0,-2 1 0,4-5 0,-1-1 0,1-5 0,-3 5 0,2-3 0,-7 8 0,6-1 0,-6-1 0,3 6 0,-4-8 0,0 1 0,-4 7 0,0-10 0,-1 9 0,-2-6 0,6 4 0,-3-1 0,0-4 0,3 4 0,-3-9 0,4 4 0,0 0 0,0-3 0,0 8 0,0-9 0,0 9 0,0-4 0,0 4 0,0 1 0,0-4 0,0 2 0,0-2 0,0 4 0,0-1 0,0-3 0,0 3 0,3-3 0,-2 3 0,3-4 0,0 4 0,-4-4 0,4 5 0,0-1 0,-3 1 0,6-1 0,-6 1 0,3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5:54:07.305"/>
    </inkml:context>
    <inkml:brush xml:id="br0">
      <inkml:brushProperty name="width" value="0.35" units="cm"/>
      <inkml:brushProperty name="height" value="0.35" units="cm"/>
      <inkml:brushProperty name="color" value="#FFFFFF"/>
    </inkml:brush>
  </inkml:definitions>
  <inkml:trace contextRef="#ctx0" brushRef="#br0">1 0 24575,'33'0'0,"-3"0"0,-12 0 0,1 4 0,-5 1 0,-2 4 0,-3-1 0,-1 0 0,0 1 0,1-1 0,-1 5 0,1-4 0,-4 4 0,2-5 0,-6 5 0,6-4 0,-2 9 0,0-9 0,3 8 0,-3-3 0,0 4 0,3 1 0,-2-1 0,-1 0 0,3 1 0,-7-5 0,3 3 0,-4-8 0,0 4 0,0-5 0,0 1 0,0 3 0,0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0"/>
    </inkml:context>
    <inkml:brush xml:id="br0">
      <inkml:brushProperty name="width" value="0.35" units="cm"/>
      <inkml:brushProperty name="height" value="0.35" units="cm"/>
      <inkml:brushProperty name="color" value="#FFFFFF"/>
    </inkml:brush>
  </inkml:definitions>
  <inkml:trace contextRef="#ctx0" brushRef="#br0">35 981 24575,'0'-32'0,"0"2"0,0 11 0,0-4 0,0 3 0,0-4 0,0 1 0,0 3 0,0-4 0,0 6 0,0 4 0,0-4 0,0 9 0,0-4 0,0 4 0,0 1 0,0-4 0,0 3 0,0-4 0,0 5 0,0 0 0,0-5 0,-4 4 0,3-3 0,-2 3 0,3 1 0,0-9 0,0 7 0,0-11 0,0 7 0,0-5 0,0 1 0,0 4 0,0-3 0,0 7 0,0-7 0,0 7 0,3-3 0,-2 5 0,7 0 0,-8-1 0,8 1 0,-7-1 0,6 1 0,-6-1 0,3 1 0,-4-4 0,0 3 0,0-4 0,0 5 0,0 0 0,-4-5 0,3 4 0,-3-3 0,4 3 0,0 1 0,0-4 0,0 3 0,0-4 0,-3 5 0,2 0 0,-7-5 0,7 4 0,-3-3 0,4 3 0,0 1 0,0-4 0,-3 3 0,-2-4 0,0 5 0,-2 3 0,6-6 0,-3 6 0,4-8 0,0 1 0,0 3 0,0-3 0,-4 3 0,0 1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1"/>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38"/>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2"/>
    </inkml:context>
    <inkml:brush xml:id="br0">
      <inkml:brushProperty name="width" value="0.2" units="cm"/>
      <inkml:brushProperty name="height" value="0.2" units="cm"/>
      <inkml:brushProperty name="color" value="#F4F2F2"/>
    </inkml:brush>
  </inkml:definitions>
  <inkml:trace contextRef="#ctx0" brushRef="#br0">12 177 24575,'0'28'0,"0"-9"0,0 3 0,0-13 0,0 14 0,4-8 0,1 14 0,1-14 0,3 13 0,-4-13 0,0 14 0,3-10 0,-3 1 0,0-3 0,-1-8 0,-4 4 0,0-5 0,0 1 0,0-1 0,0 0 0,0 0 0,0 5 0,0 1 0,0 4 0,0 6 0,0-4 0,0 8 0,0-8 0,0 9 0,0-9 0,0-1 0,0-7 0,0-3 0,0-1 0,0 0 0,-4-3 0,-1-1 0,-3-4 0,-1 0 0,1 0 0,3-4 0,-2-1 0,6-3 0,-3-1 0,0-4 0,3-1 0,-3-4 0,4 0 0,0-6 0,0 4 0,0-4 0,0 6 0,0-1 0,0 1 0,0 4 0,0-3 0,0 7 0,4-3 0,0 5 0,5 3 0,-1-2 0,0 6 0,0-3 0,1 4 0,-1 0 0,0 0 0,1 0 0,-1 0 0,0 0 0,5 0 0,1 0 0,4 0 0,-4 0 0,3 0 0,-7 0 0,2 0 0,-3 0 0,-1 0 0,-3-4 0,-2 0 0,-3-5 0,0 1 0,0-1 0,0 1 0,4 3 0,0 2 0,5 3 0,-1 0 0,0 0 0,-3-4 0,2 3 0,-6-7 0,3 4 0,-4-5 0,0 1 0,0-1 0,0 1 0,0-5 0,-4-1 0,3-4 0,-7-1 0,2 1 0,-7-1 0,2-4 0,-2 3 0,-2-9 0,4 4 0,-7 0 0,7-4 0,-3 4 0,4 0 0,1 1 0,0 10 0,0 1 0,4 5 0,-2-1 0,2 1 0,-3 3 0,-1 2 0,1 3 0,-1 0 0,1 0 0,0 0 0,-1 0 0,1 0 0,-1 0 0,1 0 0,3 0 0,2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3"/>
    </inkml:context>
    <inkml:brush xml:id="br0">
      <inkml:brushProperty name="width" value="0.35" units="cm"/>
      <inkml:brushProperty name="height" value="0.35" units="cm"/>
      <inkml:brushProperty name="color" value="#FFFFFF"/>
    </inkml:brush>
  </inkml:definitions>
  <inkml:trace contextRef="#ctx0" brushRef="#br0">0 728 24575,'28'0'0,"-4"0"0,-9 0 0,6 0 0,-2 0 0,0-4 0,-11 3 0,-3-6 0,2-1 0,-6-2 0,3-2 0,-4-1 0,4 4 0,-3-4 0,6 0 0,-2 3 0,4-2 0,-1-1 0,1 3 0,-1-3 0,-3 5 0,2-1 0,-6 1 0,3 0 0,0-1 0,-3 1 0,6-4 0,-2-2 0,4-4 0,0 0 0,0-1 0,0 1 0,1-6 0,3 4 0,-3 1 0,8 2 0,-9 7 0,4-3 0,-5 5 0,-3-1 0,-2 1 0,-3-4 0,-7 6 0,1-1 0,-10 7 0,6 0 0,-7 0 0,3 0 0,-5 0 0,1 0 0,4 0 0,-4 0 0,4-9 0,0 4 0,1-13 0,4-1 0,-5-1 0,4-3 0,1 9 0,0-4 0,8 4 0,-7 0 0,7-3 0,-2 7 0,3-2 0,0 3 0,0 1 0,-4-4 0,3 2 0,-6 2 0,2 0 0,0 4 0,1-9 0,16 8 0,-5-3 0,14 8 0,-12 0 0,8 0 0,-3 0 0,5 0 0,4 0 0,2 0 0,0 0 0,4 5 0,-9 0 0,3 5 0,-5-1 0,-4 0 0,-1 4 0,-4-4 0,0 4 0,-1-5 0,0 0 0,-3 1 0,-2-1 0,1 4 0,-3-3 0,3 3 0,-1-4 0,-2 1 0,7 3 0,-4-3 0,1 3 0,2-8 0,-2 4 0,3-4 0,-3 5 0,2-1 0,-6 0 0,3 1 0,-4 3 0,0-3 0,0 7 0,0-2 0,0 4 0,0 1 0,0 4 0,0 2 0,-5 5 0,-9-4 0,-3 3 0,-8-3 0,6-1 0,-1-2 0,6-9 0,-3 3 0,7-7 0,-2 3 0,3-5 0,1-4 0,-1 4 0,1-7 0,0 2 0,-5-3 0,4 0 0,-3 0 0,11-22 0,3 3 0,8-21 0,-1 15 0,1-3 0,0 8 0,3-4 0,-3 10 0,12 0 0,-6 10 0,12-6 0,-3 9 0,5-3 0,1 4 0,5 0 0,-4 0 0,4 0 0,-6 0 0,-5 0 0,-2 0 0,-9 0 0,-1 0 0,-5 0 0,1 0 0,-5-11 0,0 4 0,-4-9 0,-4 8 0,-1 3 0,-3-2 0,0 2 0,-1-4 0,1 5 0,3-4 0,-2 4 0,2-5 0,-3 5 0,-1-4 0,1 3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39"/>
    </inkml:context>
    <inkml:brush xml:id="br0">
      <inkml:brushProperty name="width" value="0.35" units="cm"/>
      <inkml:brushProperty name="height" value="0.35" units="cm"/>
      <inkml:brushProperty name="color" value="#FFFFFF"/>
    </inkml:brush>
  </inkml:definitions>
  <inkml:trace contextRef="#ctx0" brushRef="#br0">1 1121 24575,'0'-33'0,"0"-9"0,0 21 0,0-14 0,0 15 0,0-9 0,0 9 0,0-3 0,0 9 0,0 1 0,0 4 0,0 1 0,0-4 0,0 2 0,3-2 0,2 4 0,3-1 0,-3 1 0,3-5 0,-4 4 0,5-4 0,-5 0 0,4 3 0,-4-3 0,5 5 0,-1 3 0,-3-2 0,2 2 0,-2-7 0,3 3 0,1-8 0,-1 7 0,1-7 0,0 3 0,0 0 0,0-3 0,4 7 0,-4 1 0,4-4 0,-4 8 0,-4-8 0,2 4 0,-2 1 0,4-5 0,-1-1 0,1-5 0,-3 5 0,2-3 0,-7 8 0,6-1 0,-6-1 0,3 6 0,-4-8 0,0 1 0,-4 7 0,0-10 0,-1 9 0,-2-6 0,6 4 0,-3-1 0,0-4 0,3 4 0,-3-9 0,4 4 0,0 0 0,0-3 0,0 8 0,0-9 0,0 9 0,0-4 0,0 4 0,0 1 0,0-4 0,0 2 0,0-2 0,0 4 0,0-1 0,0-3 0,0 3 0,3-3 0,-2 3 0,3-4 0,0 4 0,-4-4 0,4 5 0,0-1 0,-3 1 0,6-1 0,-6 1 0,3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0"/>
    </inkml:context>
    <inkml:brush xml:id="br0">
      <inkml:brushProperty name="width" value="0.35" units="cm"/>
      <inkml:brushProperty name="height" value="0.35" units="cm"/>
      <inkml:brushProperty name="color" value="#FFFFFF"/>
    </inkml:brush>
  </inkml:definitions>
  <inkml:trace contextRef="#ctx0" brushRef="#br0">35 981 24575,'0'-32'0,"0"2"0,0 11 0,0-4 0,0 3 0,0-4 0,0 1 0,0 3 0,0-4 0,0 6 0,0 4 0,0-4 0,0 9 0,0-4 0,0 4 0,0 1 0,0-4 0,0 3 0,0-4 0,0 5 0,0 0 0,0-5 0,-4 4 0,3-3 0,-2 3 0,3 1 0,0-9 0,0 7 0,0-11 0,0 7 0,0-5 0,0 1 0,0 4 0,0-3 0,0 7 0,0-7 0,0 7 0,3-3 0,-2 5 0,7 0 0,-8-1 0,8 1 0,-7-1 0,6 1 0,-6-1 0,3 1 0,-4-4 0,0 3 0,0-4 0,0 5 0,0 0 0,-4-5 0,3 4 0,-3-3 0,4 3 0,0 1 0,0-4 0,0 3 0,0-4 0,-3 5 0,2 0 0,-7-5 0,7 4 0,-3-3 0,4 3 0,0 1 0,0-4 0,-3 3 0,-2-4 0,0 5 0,-2 3 0,6-6 0,-3 6 0,4-8 0,0 1 0,0 3 0,0-3 0,-4 3 0,0 1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1"/>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38"/>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12.220"/>
    </inkml:context>
    <inkml:brush xml:id="br0">
      <inkml:brushProperty name="width" value="0.35" units="cm"/>
      <inkml:brushProperty name="height" value="0.35" units="cm"/>
      <inkml:brushProperty name="color" value="#FFFFFF"/>
    </inkml:brush>
  </inkml:definitions>
  <inkml:trace contextRef="#ctx0" brushRef="#br0">1 0 24575,'33'0'0,"-3"0"0,-12 0 0,1 4 0,-5 1 0,-2 4 0,-3-1 0,-1 0 0,0 1 0,1-1 0,-1 5 0,1-4 0,-4 4 0,2-5 0,-6 5 0,6-4 0,-2 9 0,0-9 0,3 8 0,-3-3 0,0 4 0,3 1 0,-2-1 0,-1 0 0,3 1 0,-7-5 0,3 3 0,-4-8 0,0 4 0,0-5 0,0 1 0,0 3 0,0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5:54:14.148"/>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12.221"/>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2"/>
    </inkml:context>
    <inkml:brush xml:id="br0">
      <inkml:brushProperty name="width" value="0.2" units="cm"/>
      <inkml:brushProperty name="height" value="0.2" units="cm"/>
      <inkml:brushProperty name="color" value="#F4F2F2"/>
    </inkml:brush>
  </inkml:definitions>
  <inkml:trace contextRef="#ctx0" brushRef="#br0">12 177 24575,'0'28'0,"0"-9"0,0 3 0,0-13 0,0 14 0,4-8 0,1 14 0,1-14 0,3 13 0,-4-13 0,0 14 0,3-10 0,-3 1 0,0-3 0,-1-8 0,-4 4 0,0-5 0,0 1 0,0-1 0,0 0 0,0 0 0,0 5 0,0 1 0,0 4 0,0 6 0,0-4 0,0 8 0,0-8 0,0 9 0,0-9 0,0-1 0,0-7 0,0-3 0,0-1 0,0 0 0,-4-3 0,-1-1 0,-3-4 0,-1 0 0,1 0 0,3-4 0,-2-1 0,6-3 0,-3-1 0,0-4 0,3-1 0,-3-4 0,4 0 0,0-6 0,0 4 0,0-4 0,0 6 0,0-1 0,0 1 0,0 4 0,0-3 0,0 7 0,4-3 0,0 5 0,5 3 0,-1-2 0,0 6 0,0-3 0,1 4 0,-1 0 0,0 0 0,1 0 0,-1 0 0,0 0 0,5 0 0,1 0 0,4 0 0,-4 0 0,3 0 0,-7 0 0,2 0 0,-3 0 0,-1 0 0,-3-4 0,-2 0 0,-3-5 0,0 1 0,0-1 0,0 1 0,4 3 0,0 2 0,5 3 0,-1 0 0,0 0 0,-3-4 0,2 3 0,-6-7 0,3 4 0,-4-5 0,0 1 0,0-1 0,0 1 0,0-5 0,-4-1 0,3-4 0,-7-1 0,2 1 0,-7-1 0,2-4 0,-2 3 0,-2-9 0,4 4 0,-7 0 0,7-4 0,-3 4 0,4 0 0,1 1 0,0 10 0,0 1 0,4 5 0,-2-1 0,2 1 0,-3 3 0,-1 2 0,1 3 0,-1 0 0,1 0 0,0 0 0,-1 0 0,1 0 0,-1 0 0,1 0 0,3 0 0,2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3"/>
    </inkml:context>
    <inkml:brush xml:id="br0">
      <inkml:brushProperty name="width" value="0.35" units="cm"/>
      <inkml:brushProperty name="height" value="0.35" units="cm"/>
      <inkml:brushProperty name="color" value="#FFFFFF"/>
    </inkml:brush>
  </inkml:definitions>
  <inkml:trace contextRef="#ctx0" brushRef="#br0">0 728 24575,'28'0'0,"-4"0"0,-9 0 0,6 0 0,-2 0 0,0-4 0,-11 3 0,-3-6 0,2-1 0,-6-2 0,3-2 0,-4-1 0,4 4 0,-3-4 0,6 0 0,-2 3 0,4-2 0,-1-1 0,1 3 0,-1-3 0,-3 5 0,2-1 0,-6 1 0,3 0 0,0-1 0,-3 1 0,6-4 0,-2-2 0,4-4 0,0 0 0,0-1 0,0 1 0,1-6 0,3 4 0,-3 1 0,8 2 0,-9 7 0,4-3 0,-5 5 0,-3-1 0,-2 1 0,-3-4 0,-7 6 0,1-1 0,-10 7 0,6 0 0,-7 0 0,3 0 0,-5 0 0,1 0 0,4 0 0,-4 0 0,4-9 0,0 4 0,1-13 0,4-1 0,-5-1 0,4-3 0,1 9 0,0-4 0,8 4 0,-7 0 0,7-3 0,-2 7 0,3-2 0,0 3 0,0 1 0,-4-4 0,3 2 0,-6 2 0,2 0 0,0 4 0,1-9 0,16 8 0,-5-3 0,14 8 0,-12 0 0,8 0 0,-3 0 0,5 0 0,4 0 0,2 0 0,0 0 0,4 5 0,-9 0 0,3 5 0,-5-1 0,-4 0 0,-1 4 0,-4-4 0,0 4 0,-1-5 0,0 0 0,-3 1 0,-2-1 0,1 4 0,-3-3 0,3 3 0,-1-4 0,-2 1 0,7 3 0,-4-3 0,1 3 0,2-8 0,-2 4 0,3-4 0,-3 5 0,2-1 0,-6 0 0,3 1 0,-4 3 0,0-3 0,0 7 0,0-2 0,0 4 0,0 1 0,0 4 0,0 2 0,-5 5 0,-9-4 0,-3 3 0,-8-3 0,6-1 0,-1-2 0,6-9 0,-3 3 0,7-7 0,-2 3 0,3-5 0,1-4 0,-1 4 0,1-7 0,0 2 0,-5-3 0,4 0 0,-3 0 0,11-22 0,3 3 0,8-21 0,-1 15 0,1-3 0,0 8 0,3-4 0,-3 10 0,12 0 0,-6 10 0,12-6 0,-3 9 0,5-3 0,1 4 0,5 0 0,-4 0 0,4 0 0,-6 0 0,-5 0 0,-2 0 0,-9 0 0,-1 0 0,-5 0 0,1 0 0,-5-11 0,0 4 0,-4-9 0,-4 8 0,-1 3 0,-3-2 0,0 2 0,-1-4 0,1 5 0,3-4 0,-2 4 0,2-5 0,-3 5 0,-1-4 0,1 3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39"/>
    </inkml:context>
    <inkml:brush xml:id="br0">
      <inkml:brushProperty name="width" value="0.35" units="cm"/>
      <inkml:brushProperty name="height" value="0.35" units="cm"/>
      <inkml:brushProperty name="color" value="#FFFFFF"/>
    </inkml:brush>
  </inkml:definitions>
  <inkml:trace contextRef="#ctx0" brushRef="#br0">1 1121 24575,'0'-33'0,"0"-9"0,0 21 0,0-14 0,0 15 0,0-9 0,0 9 0,0-3 0,0 9 0,0 1 0,0 4 0,0 1 0,0-4 0,0 2 0,3-2 0,2 4 0,3-1 0,-3 1 0,3-5 0,-4 4 0,5-4 0,-5 0 0,4 3 0,-4-3 0,5 5 0,-1 3 0,-3-2 0,2 2 0,-2-7 0,3 3 0,1-8 0,-1 7 0,1-7 0,0 3 0,0 0 0,0-3 0,4 7 0,-4 1 0,4-4 0,-4 8 0,-4-8 0,2 4 0,-2 1 0,4-5 0,-1-1 0,1-5 0,-3 5 0,2-3 0,-7 8 0,6-1 0,-6-1 0,3 6 0,-4-8 0,0 1 0,-4 7 0,0-10 0,-1 9 0,-2-6 0,6 4 0,-3-1 0,0-4 0,3 4 0,-3-9 0,4 4 0,0 0 0,0-3 0,0 8 0,0-9 0,0 9 0,0-4 0,0 4 0,0 1 0,0-4 0,0 2 0,0-2 0,0 4 0,0-1 0,0-3 0,0 3 0,3-3 0,-2 3 0,3-4 0,0 4 0,-4-4 0,4 5 0,0-1 0,-3 1 0,6-1 0,-6 1 0,3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0"/>
    </inkml:context>
    <inkml:brush xml:id="br0">
      <inkml:brushProperty name="width" value="0.35" units="cm"/>
      <inkml:brushProperty name="height" value="0.35" units="cm"/>
      <inkml:brushProperty name="color" value="#FFFFFF"/>
    </inkml:brush>
  </inkml:definitions>
  <inkml:trace contextRef="#ctx0" brushRef="#br0">35 981 24575,'0'-32'0,"0"2"0,0 11 0,0-4 0,0 3 0,0-4 0,0 1 0,0 3 0,0-4 0,0 6 0,0 4 0,0-4 0,0 9 0,0-4 0,0 4 0,0 1 0,0-4 0,0 3 0,0-4 0,0 5 0,0 0 0,0-5 0,-4 4 0,3-3 0,-2 3 0,3 1 0,0-9 0,0 7 0,0-11 0,0 7 0,0-5 0,0 1 0,0 4 0,0-3 0,0 7 0,0-7 0,0 7 0,3-3 0,-2 5 0,7 0 0,-8-1 0,8 1 0,-7-1 0,6 1 0,-6-1 0,3 1 0,-4-4 0,0 3 0,0-4 0,0 5 0,0 0 0,-4-5 0,3 4 0,-3-3 0,4 3 0,0 1 0,0-4 0,0 3 0,0-4 0,-3 5 0,2 0 0,-7-5 0,7 4 0,-3-3 0,4 3 0,0 1 0,0-4 0,-3 3 0,-2-4 0,0 5 0,-2 3 0,6-6 0,-3 6 0,4-8 0,0 1 0,0 3 0,0-3 0,-4 3 0,0 1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1"/>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38"/>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12.220"/>
    </inkml:context>
    <inkml:brush xml:id="br0">
      <inkml:brushProperty name="width" value="0.35" units="cm"/>
      <inkml:brushProperty name="height" value="0.35" units="cm"/>
      <inkml:brushProperty name="color" value="#FFFFFF"/>
    </inkml:brush>
  </inkml:definitions>
  <inkml:trace contextRef="#ctx0" brushRef="#br0">1 0 24575,'33'0'0,"-3"0"0,-12 0 0,1 4 0,-5 1 0,-2 4 0,-3-1 0,-1 0 0,0 1 0,1-1 0,-1 5 0,1-4 0,-4 4 0,2-5 0,-6 5 0,6-4 0,-2 9 0,0-9 0,3 8 0,-3-3 0,0 4 0,3 1 0,-2-1 0,-1 0 0,3 1 0,-7-5 0,3 3 0,-4-8 0,0 4 0,0-5 0,0 1 0,0 3 0,0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12.221"/>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2"/>
    </inkml:context>
    <inkml:brush xml:id="br0">
      <inkml:brushProperty name="width" value="0.2" units="cm"/>
      <inkml:brushProperty name="height" value="0.2" units="cm"/>
      <inkml:brushProperty name="color" value="#F4F2F2"/>
    </inkml:brush>
  </inkml:definitions>
  <inkml:trace contextRef="#ctx0" brushRef="#br0">12 177 24575,'0'28'0,"0"-9"0,0 3 0,0-13 0,0 14 0,4-8 0,1 14 0,1-14 0,3 13 0,-4-13 0,0 14 0,3-10 0,-3 1 0,0-3 0,-1-8 0,-4 4 0,0-5 0,0 1 0,0-1 0,0 0 0,0 0 0,0 5 0,0 1 0,0 4 0,0 6 0,0-4 0,0 8 0,0-8 0,0 9 0,0-9 0,0-1 0,0-7 0,0-3 0,0-1 0,0 0 0,-4-3 0,-1-1 0,-3-4 0,-1 0 0,1 0 0,3-4 0,-2-1 0,6-3 0,-3-1 0,0-4 0,3-1 0,-3-4 0,4 0 0,0-6 0,0 4 0,0-4 0,0 6 0,0-1 0,0 1 0,0 4 0,0-3 0,0 7 0,4-3 0,0 5 0,5 3 0,-1-2 0,0 6 0,0-3 0,1 4 0,-1 0 0,0 0 0,1 0 0,-1 0 0,0 0 0,5 0 0,1 0 0,4 0 0,-4 0 0,3 0 0,-7 0 0,2 0 0,-3 0 0,-1 0 0,-3-4 0,-2 0 0,-3-5 0,0 1 0,0-1 0,0 1 0,4 3 0,0 2 0,5 3 0,-1 0 0,0 0 0,-3-4 0,2 3 0,-6-7 0,3 4 0,-4-5 0,0 1 0,0-1 0,0 1 0,0-5 0,-4-1 0,3-4 0,-7-1 0,2 1 0,-7-1 0,2-4 0,-2 3 0,-2-9 0,4 4 0,-7 0 0,7-4 0,-3 4 0,4 0 0,1 1 0,0 10 0,0 1 0,4 5 0,-2-1 0,2 1 0,-3 3 0,-1 2 0,1 3 0,-1 0 0,1 0 0,0 0 0,-1 0 0,1 0 0,-1 0 0,1 0 0,3 0 0,2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5:53:07.016"/>
    </inkml:context>
    <inkml:brush xml:id="br0">
      <inkml:brushProperty name="width" value="0.2" units="cm"/>
      <inkml:brushProperty name="height" value="0.2" units="cm"/>
      <inkml:brushProperty name="color" value="#F4F2F2"/>
    </inkml:brush>
  </inkml:definitions>
  <inkml:trace contextRef="#ctx0" brushRef="#br0">12 177 24575,'0'28'0,"0"-9"0,0 3 0,0-13 0,0 14 0,4-8 0,1 14 0,1-14 0,3 13 0,-4-13 0,0 14 0,3-10 0,-3 1 0,0-3 0,-1-8 0,-4 4 0,0-5 0,0 1 0,0-1 0,0 0 0,0 0 0,0 5 0,0 1 0,0 4 0,0 6 0,0-4 0,0 8 0,0-8 0,0 9 0,0-9 0,0-1 0,0-7 0,0-3 0,0-1 0,0 0 0,-4-3 0,-1-1 0,-3-4 0,-1 0 0,1 0 0,3-4 0,-2-1 0,6-3 0,-3-1 0,0-4 0,3-1 0,-3-4 0,4 0 0,0-6 0,0 4 0,0-4 0,0 6 0,0-1 0,0 1 0,0 4 0,0-3 0,0 7 0,4-3 0,0 5 0,5 3 0,-1-2 0,0 6 0,0-3 0,1 4 0,-1 0 0,0 0 0,1 0 0,-1 0 0,0 0 0,5 0 0,1 0 0,4 0 0,-4 0 0,3 0 0,-7 0 0,2 0 0,-3 0 0,-1 0 0,-3-4 0,-2 0 0,-3-5 0,0 1 0,0-1 0,0 1 0,4 3 0,0 2 0,5 3 0,-1 0 0,0 0 0,-3-4 0,2 3 0,-6-7 0,3 4 0,-4-5 0,0 1 0,0-1 0,0 1 0,0-5 0,-4-1 0,3-4 0,-7-1 0,2 1 0,-7-1 0,2-4 0,-2 3 0,-2-9 0,4 4 0,-7 0 0,7-4 0,-3 4 0,4 0 0,1 1 0,0 10 0,0 1 0,4 5 0,-2-1 0,2 1 0,-3 3 0,-1 2 0,1 3 0,-1 0 0,1 0 0,0 0 0,-1 0 0,1 0 0,-1 0 0,1 0 0,3 0 0,2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3"/>
    </inkml:context>
    <inkml:brush xml:id="br0">
      <inkml:brushProperty name="width" value="0.35" units="cm"/>
      <inkml:brushProperty name="height" value="0.35" units="cm"/>
      <inkml:brushProperty name="color" value="#FFFFFF"/>
    </inkml:brush>
  </inkml:definitions>
  <inkml:trace contextRef="#ctx0" brushRef="#br0">0 728 24575,'28'0'0,"-4"0"0,-9 0 0,6 0 0,-2 0 0,0-4 0,-11 3 0,-3-6 0,2-1 0,-6-2 0,3-2 0,-4-1 0,4 4 0,-3-4 0,6 0 0,-2 3 0,4-2 0,-1-1 0,1 3 0,-1-3 0,-3 5 0,2-1 0,-6 1 0,3 0 0,0-1 0,-3 1 0,6-4 0,-2-2 0,4-4 0,0 0 0,0-1 0,0 1 0,1-6 0,3 4 0,-3 1 0,8 2 0,-9 7 0,4-3 0,-5 5 0,-3-1 0,-2 1 0,-3-4 0,-7 6 0,1-1 0,-10 7 0,6 0 0,-7 0 0,3 0 0,-5 0 0,1 0 0,4 0 0,-4 0 0,4-9 0,0 4 0,1-13 0,4-1 0,-5-1 0,4-3 0,1 9 0,0-4 0,8 4 0,-7 0 0,7-3 0,-2 7 0,3-2 0,0 3 0,0 1 0,-4-4 0,3 2 0,-6 2 0,2 0 0,0 4 0,1-9 0,16 8 0,-5-3 0,14 8 0,-12 0 0,8 0 0,-3 0 0,5 0 0,4 0 0,2 0 0,0 0 0,4 5 0,-9 0 0,3 5 0,-5-1 0,-4 0 0,-1 4 0,-4-4 0,0 4 0,-1-5 0,0 0 0,-3 1 0,-2-1 0,1 4 0,-3-3 0,3 3 0,-1-4 0,-2 1 0,7 3 0,-4-3 0,1 3 0,2-8 0,-2 4 0,3-4 0,-3 5 0,2-1 0,-6 0 0,3 1 0,-4 3 0,0-3 0,0 7 0,0-2 0,0 4 0,0 1 0,0 4 0,0 2 0,-5 5 0,-9-4 0,-3 3 0,-8-3 0,6-1 0,-1-2 0,6-9 0,-3 3 0,7-7 0,-2 3 0,3-5 0,1-4 0,-1 4 0,1-7 0,0 2 0,-5-3 0,4 0 0,-3 0 0,11-22 0,3 3 0,8-21 0,-1 15 0,1-3 0,0 8 0,3-4 0,-3 10 0,12 0 0,-6 10 0,12-6 0,-3 9 0,5-3 0,1 4 0,5 0 0,-4 0 0,4 0 0,-6 0 0,-5 0 0,-2 0 0,-9 0 0,-1 0 0,-5 0 0,1 0 0,-5-11 0,0 4 0,-4-9 0,-4 8 0,-1 3 0,-3-2 0,0 2 0,-1-4 0,1 5 0,3-4 0,-2 4 0,2-5 0,-3 5 0,-1-4 0,1 3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39"/>
    </inkml:context>
    <inkml:brush xml:id="br0">
      <inkml:brushProperty name="width" value="0.35" units="cm"/>
      <inkml:brushProperty name="height" value="0.35" units="cm"/>
      <inkml:brushProperty name="color" value="#FFFFFF"/>
    </inkml:brush>
  </inkml:definitions>
  <inkml:trace contextRef="#ctx0" brushRef="#br0">1 1121 24575,'0'-33'0,"0"-9"0,0 21 0,0-14 0,0 15 0,0-9 0,0 9 0,0-3 0,0 9 0,0 1 0,0 4 0,0 1 0,0-4 0,0 2 0,3-2 0,2 4 0,3-1 0,-3 1 0,3-5 0,-4 4 0,5-4 0,-5 0 0,4 3 0,-4-3 0,5 5 0,-1 3 0,-3-2 0,2 2 0,-2-7 0,3 3 0,1-8 0,-1 7 0,1-7 0,0 3 0,0 0 0,0-3 0,4 7 0,-4 1 0,4-4 0,-4 8 0,-4-8 0,2 4 0,-2 1 0,4-5 0,-1-1 0,1-5 0,-3 5 0,2-3 0,-7 8 0,6-1 0,-6-1 0,3 6 0,-4-8 0,0 1 0,-4 7 0,0-10 0,-1 9 0,-2-6 0,6 4 0,-3-1 0,0-4 0,3 4 0,-3-9 0,4 4 0,0 0 0,0-3 0,0 8 0,0-9 0,0 9 0,0-4 0,0 4 0,0 1 0,0-4 0,0 2 0,0-2 0,0 4 0,0-1 0,0-3 0,0 3 0,3-3 0,-2 3 0,3-4 0,0 4 0,-4-4 0,4 5 0,0-1 0,-3 1 0,6-1 0,-6 1 0,3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0"/>
    </inkml:context>
    <inkml:brush xml:id="br0">
      <inkml:brushProperty name="width" value="0.35" units="cm"/>
      <inkml:brushProperty name="height" value="0.35" units="cm"/>
      <inkml:brushProperty name="color" value="#FFFFFF"/>
    </inkml:brush>
  </inkml:definitions>
  <inkml:trace contextRef="#ctx0" brushRef="#br0">35 981 24575,'0'-32'0,"0"2"0,0 11 0,0-4 0,0 3 0,0-4 0,0 1 0,0 3 0,0-4 0,0 6 0,0 4 0,0-4 0,0 9 0,0-4 0,0 4 0,0 1 0,0-4 0,0 3 0,0-4 0,0 5 0,0 0 0,0-5 0,-4 4 0,3-3 0,-2 3 0,3 1 0,0-9 0,0 7 0,0-11 0,0 7 0,0-5 0,0 1 0,0 4 0,0-3 0,0 7 0,0-7 0,0 7 0,3-3 0,-2 5 0,7 0 0,-8-1 0,8 1 0,-7-1 0,6 1 0,-6-1 0,3 1 0,-4-4 0,0 3 0,0-4 0,0 5 0,0 0 0,-4-5 0,3 4 0,-3-3 0,4 3 0,0 1 0,0-4 0,0 3 0,0-4 0,-3 5 0,2 0 0,-7-5 0,7 4 0,-3-3 0,4 3 0,0 1 0,0-4 0,-3 3 0,-2-4 0,0 5 0,-2 3 0,6-6 0,-3 6 0,4-8 0,0 1 0,0 3 0,0-3 0,-4 3 0,0 1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1"/>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38"/>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12.220"/>
    </inkml:context>
    <inkml:brush xml:id="br0">
      <inkml:brushProperty name="width" value="0.35" units="cm"/>
      <inkml:brushProperty name="height" value="0.35" units="cm"/>
      <inkml:brushProperty name="color" value="#FFFFFF"/>
    </inkml:brush>
  </inkml:definitions>
  <inkml:trace contextRef="#ctx0" brushRef="#br0">1 0 24575,'33'0'0,"-3"0"0,-12 0 0,1 4 0,-5 1 0,-2 4 0,-3-1 0,-1 0 0,0 1 0,1-1 0,-1 5 0,1-4 0,-4 4 0,2-5 0,-6 5 0,6-4 0,-2 9 0,0-9 0,3 8 0,-3-3 0,0 4 0,3 1 0,-2-1 0,-1 0 0,3 1 0,-7-5 0,3 3 0,-4-8 0,0 4 0,0-5 0,0 1 0,0 3 0,0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12.221"/>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2"/>
    </inkml:context>
    <inkml:brush xml:id="br0">
      <inkml:brushProperty name="width" value="0.2" units="cm"/>
      <inkml:brushProperty name="height" value="0.2" units="cm"/>
      <inkml:brushProperty name="color" value="#F4F2F2"/>
    </inkml:brush>
  </inkml:definitions>
  <inkml:trace contextRef="#ctx0" brushRef="#br0">12 177 24575,'0'28'0,"0"-9"0,0 3 0,0-13 0,0 14 0,4-8 0,1 14 0,1-14 0,3 13 0,-4-13 0,0 14 0,3-10 0,-3 1 0,0-3 0,-1-8 0,-4 4 0,0-5 0,0 1 0,0-1 0,0 0 0,0 0 0,0 5 0,0 1 0,0 4 0,0 6 0,0-4 0,0 8 0,0-8 0,0 9 0,0-9 0,0-1 0,0-7 0,0-3 0,0-1 0,0 0 0,-4-3 0,-1-1 0,-3-4 0,-1 0 0,1 0 0,3-4 0,-2-1 0,6-3 0,-3-1 0,0-4 0,3-1 0,-3-4 0,4 0 0,0-6 0,0 4 0,0-4 0,0 6 0,0-1 0,0 1 0,0 4 0,0-3 0,0 7 0,4-3 0,0 5 0,5 3 0,-1-2 0,0 6 0,0-3 0,1 4 0,-1 0 0,0 0 0,1 0 0,-1 0 0,0 0 0,5 0 0,1 0 0,4 0 0,-4 0 0,3 0 0,-7 0 0,2 0 0,-3 0 0,-1 0 0,-3-4 0,-2 0 0,-3-5 0,0 1 0,0-1 0,0 1 0,4 3 0,0 2 0,5 3 0,-1 0 0,0 0 0,-3-4 0,2 3 0,-6-7 0,3 4 0,-4-5 0,0 1 0,0-1 0,0 1 0,0-5 0,-4-1 0,3-4 0,-7-1 0,2 1 0,-7-1 0,2-4 0,-2 3 0,-2-9 0,4 4 0,-7 0 0,7-4 0,-3 4 0,4 0 0,1 1 0,0 10 0,0 1 0,4 5 0,-2-1 0,2 1 0,-3 3 0,-1 2 0,1 3 0,-1 0 0,1 0 0,0 0 0,-1 0 0,1 0 0,-1 0 0,1 0 0,3 0 0,2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3"/>
    </inkml:context>
    <inkml:brush xml:id="br0">
      <inkml:brushProperty name="width" value="0.35" units="cm"/>
      <inkml:brushProperty name="height" value="0.35" units="cm"/>
      <inkml:brushProperty name="color" value="#FFFFFF"/>
    </inkml:brush>
  </inkml:definitions>
  <inkml:trace contextRef="#ctx0" brushRef="#br0">0 728 24575,'28'0'0,"-4"0"0,-9 0 0,6 0 0,-2 0 0,0-4 0,-11 3 0,-3-6 0,2-1 0,-6-2 0,3-2 0,-4-1 0,4 4 0,-3-4 0,6 0 0,-2 3 0,4-2 0,-1-1 0,1 3 0,-1-3 0,-3 5 0,2-1 0,-6 1 0,3 0 0,0-1 0,-3 1 0,6-4 0,-2-2 0,4-4 0,0 0 0,0-1 0,0 1 0,1-6 0,3 4 0,-3 1 0,8 2 0,-9 7 0,4-3 0,-5 5 0,-3-1 0,-2 1 0,-3-4 0,-7 6 0,1-1 0,-10 7 0,6 0 0,-7 0 0,3 0 0,-5 0 0,1 0 0,4 0 0,-4 0 0,4-9 0,0 4 0,1-13 0,4-1 0,-5-1 0,4-3 0,1 9 0,0-4 0,8 4 0,-7 0 0,7-3 0,-2 7 0,3-2 0,0 3 0,0 1 0,-4-4 0,3 2 0,-6 2 0,2 0 0,0 4 0,1-9 0,16 8 0,-5-3 0,14 8 0,-12 0 0,8 0 0,-3 0 0,5 0 0,4 0 0,2 0 0,0 0 0,4 5 0,-9 0 0,3 5 0,-5-1 0,-4 0 0,-1 4 0,-4-4 0,0 4 0,-1-5 0,0 0 0,-3 1 0,-2-1 0,1 4 0,-3-3 0,3 3 0,-1-4 0,-2 1 0,7 3 0,-4-3 0,1 3 0,2-8 0,-2 4 0,3-4 0,-3 5 0,2-1 0,-6 0 0,3 1 0,-4 3 0,0-3 0,0 7 0,0-2 0,0 4 0,0 1 0,0 4 0,0 2 0,-5 5 0,-9-4 0,-3 3 0,-8-3 0,6-1 0,-1-2 0,6-9 0,-3 3 0,7-7 0,-2 3 0,3-5 0,1-4 0,-1 4 0,1-7 0,0 2 0,-5-3 0,4 0 0,-3 0 0,11-22 0,3 3 0,8-21 0,-1 15 0,1-3 0,0 8 0,3-4 0,-3 10 0,12 0 0,-6 10 0,12-6 0,-3 9 0,5-3 0,1 4 0,5 0 0,-4 0 0,4 0 0,-6 0 0,-5 0 0,-2 0 0,-9 0 0,-1 0 0,-5 0 0,1 0 0,-5-11 0,0 4 0,-4-9 0,-4 8 0,-1 3 0,-3-2 0,0 2 0,-1-4 0,1 5 0,3-4 0,-2 4 0,2-5 0,-3 5 0,-1-4 0,1 3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39"/>
    </inkml:context>
    <inkml:brush xml:id="br0">
      <inkml:brushProperty name="width" value="0.35" units="cm"/>
      <inkml:brushProperty name="height" value="0.35" units="cm"/>
      <inkml:brushProperty name="color" value="#FFFFFF"/>
    </inkml:brush>
  </inkml:definitions>
  <inkml:trace contextRef="#ctx0" brushRef="#br0">1 1121 24575,'0'-33'0,"0"-9"0,0 21 0,0-14 0,0 15 0,0-9 0,0 9 0,0-3 0,0 9 0,0 1 0,0 4 0,0 1 0,0-4 0,0 2 0,3-2 0,2 4 0,3-1 0,-3 1 0,3-5 0,-4 4 0,5-4 0,-5 0 0,4 3 0,-4-3 0,5 5 0,-1 3 0,-3-2 0,2 2 0,-2-7 0,3 3 0,1-8 0,-1 7 0,1-7 0,0 3 0,0 0 0,0-3 0,4 7 0,-4 1 0,4-4 0,-4 8 0,-4-8 0,2 4 0,-2 1 0,4-5 0,-1-1 0,1-5 0,-3 5 0,2-3 0,-7 8 0,6-1 0,-6-1 0,3 6 0,-4-8 0,0 1 0,-4 7 0,0-10 0,-1 9 0,-2-6 0,6 4 0,-3-1 0,0-4 0,3 4 0,-3-9 0,4 4 0,0 0 0,0-3 0,0 8 0,0-9 0,0 9 0,0-4 0,0 4 0,0 1 0,0-4 0,0 2 0,0-2 0,0 4 0,0-1 0,0-3 0,0 3 0,3-3 0,-2 3 0,3-4 0,0 4 0,-4-4 0,4 5 0,0-1 0,-3 1 0,6-1 0,-6 1 0,3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5:53:22.341"/>
    </inkml:context>
    <inkml:brush xml:id="br0">
      <inkml:brushProperty name="width" value="0.35" units="cm"/>
      <inkml:brushProperty name="height" value="0.35" units="cm"/>
      <inkml:brushProperty name="color" value="#FFFFFF"/>
    </inkml:brush>
  </inkml:definitions>
  <inkml:trace contextRef="#ctx0" brushRef="#br0">0 728 24575,'28'0'0,"-4"0"0,-9 0 0,6 0 0,-2 0 0,0-4 0,-11 3 0,-3-6 0,2-1 0,-6-2 0,3-2 0,-4-1 0,4 4 0,-3-4 0,6 0 0,-2 3 0,4-2 0,-1-1 0,1 3 0,-1-3 0,-3 5 0,2-1 0,-6 1 0,3 0 0,0-1 0,-3 1 0,6-4 0,-2-2 0,4-4 0,0 0 0,0-1 0,0 1 0,1-6 0,3 4 0,-3 1 0,8 2 0,-9 7 0,4-3 0,-5 5 0,-3-1 0,-2 1 0,-3-4 0,-7 6 0,1-1 0,-10 7 0,6 0 0,-7 0 0,3 0 0,-5 0 0,1 0 0,4 0 0,-4 0 0,4-9 0,0 4 0,1-13 0,4-1 0,-5-1 0,4-3 0,1 9 0,0-4 0,8 4 0,-7 0 0,7-3 0,-2 7 0,3-2 0,0 3 0,0 1 0,-4-4 0,3 2 0,-6 2 0,2 0 0,0 4 0,1-9 0,16 8 0,-5-3 0,14 8 0,-12 0 0,8 0 0,-3 0 0,5 0 0,4 0 0,2 0 0,0 0 0,4 5 0,-9 0 0,3 5 0,-5-1 0,-4 0 0,-1 4 0,-4-4 0,0 4 0,-1-5 0,0 0 0,-3 1 0,-2-1 0,1 4 0,-3-3 0,3 3 0,-1-4 0,-2 1 0,7 3 0,-4-3 0,1 3 0,2-8 0,-2 4 0,3-4 0,-3 5 0,2-1 0,-6 0 0,3 1 0,-4 3 0,0-3 0,0 7 0,0-2 0,0 4 0,0 1 0,0 4 0,0 2 0,-5 5 0,-9-4 0,-3 3 0,-8-3 0,6-1 0,-1-2 0,6-9 0,-3 3 0,7-7 0,-2 3 0,3-5 0,1-4 0,-1 4 0,1-7 0,0 2 0,-5-3 0,4 0 0,-3 0 0,11-22 0,3 3 0,8-21 0,-1 15 0,1-3 0,0 8 0,3-4 0,-3 10 0,12 0 0,-6 10 0,12-6 0,-3 9 0,5-3 0,1 4 0,5 0 0,-4 0 0,4 0 0,-6 0 0,-5 0 0,-2 0 0,-9 0 0,-1 0 0,-5 0 0,1 0 0,-5-11 0,0 4 0,-4-9 0,-4 8 0,-1 3 0,-3-2 0,0 2 0,-1-4 0,1 5 0,3-4 0,-2 4 0,2-5 0,-3 5 0,-1-4 0,1 3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0"/>
    </inkml:context>
    <inkml:brush xml:id="br0">
      <inkml:brushProperty name="width" value="0.35" units="cm"/>
      <inkml:brushProperty name="height" value="0.35" units="cm"/>
      <inkml:brushProperty name="color" value="#FFFFFF"/>
    </inkml:brush>
  </inkml:definitions>
  <inkml:trace contextRef="#ctx0" brushRef="#br0">35 981 24575,'0'-32'0,"0"2"0,0 11 0,0-4 0,0 3 0,0-4 0,0 1 0,0 3 0,0-4 0,0 6 0,0 4 0,0-4 0,0 9 0,0-4 0,0 4 0,0 1 0,0-4 0,0 3 0,0-4 0,0 5 0,0 0 0,0-5 0,-4 4 0,3-3 0,-2 3 0,3 1 0,0-9 0,0 7 0,0-11 0,0 7 0,0-5 0,0 1 0,0 4 0,0-3 0,0 7 0,0-7 0,0 7 0,3-3 0,-2 5 0,7 0 0,-8-1 0,8 1 0,-7-1 0,6 1 0,-6-1 0,3 1 0,-4-4 0,0 3 0,0-4 0,0 5 0,0 0 0,-4-5 0,3 4 0,-3-3 0,4 3 0,0 1 0,0-4 0,0 3 0,0-4 0,-3 5 0,2 0 0,-7-5 0,7 4 0,-3-3 0,4 3 0,0 1 0,0-4 0,-3 3 0,-2-4 0,0 5 0,-2 3 0,6-6 0,-3 6 0,4-8 0,0 1 0,0 3 0,0-3 0,-4 3 0,0 1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41"/>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23.138"/>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12.220"/>
    </inkml:context>
    <inkml:brush xml:id="br0">
      <inkml:brushProperty name="width" value="0.35" units="cm"/>
      <inkml:brushProperty name="height" value="0.35" units="cm"/>
      <inkml:brushProperty name="color" value="#FFFFFF"/>
    </inkml:brush>
  </inkml:definitions>
  <inkml:trace contextRef="#ctx0" brushRef="#br0">1 0 24575,'33'0'0,"-3"0"0,-12 0 0,1 4 0,-5 1 0,-2 4 0,-3-1 0,-1 0 0,0 1 0,1-1 0,-1 5 0,1-4 0,-4 4 0,2-5 0,-6 5 0,6-4 0,-2 9 0,0-9 0,3 8 0,-3-3 0,0 4 0,3 1 0,-2-1 0,-1 0 0,3 1 0,-7-5 0,3 3 0,-4-8 0,0 4 0,0-5 0,0 1 0,0 3 0,0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6:02:12.221"/>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5:53:38.740"/>
    </inkml:context>
    <inkml:brush xml:id="br0">
      <inkml:brushProperty name="width" value="0.35" units="cm"/>
      <inkml:brushProperty name="height" value="0.35" units="cm"/>
      <inkml:brushProperty name="color" value="#FFFFFF"/>
    </inkml:brush>
  </inkml:definitions>
  <inkml:trace contextRef="#ctx0" brushRef="#br0">1 1121 24575,'0'-33'0,"0"-9"0,0 21 0,0-14 0,0 15 0,0-9 0,0 9 0,0-3 0,0 9 0,0 1 0,0 4 0,0 1 0,0-4 0,0 2 0,3-2 0,2 4 0,3-1 0,-3 1 0,3-5 0,-4 4 0,5-4 0,-5 0 0,4 3 0,-4-3 0,5 5 0,-1 3 0,-3-2 0,2 2 0,-2-7 0,3 3 0,1-8 0,-1 7 0,1-7 0,0 3 0,0 0 0,0-3 0,4 7 0,-4 1 0,4-4 0,-4 8 0,-4-8 0,2 4 0,-2 1 0,4-5 0,-1-1 0,1-5 0,-3 5 0,2-3 0,-7 8 0,6-1 0,-6-1 0,3 6 0,-4-8 0,0 1 0,-4 7 0,0-10 0,-1 9 0,-2-6 0,6 4 0,-3-1 0,0-4 0,3 4 0,-3-9 0,4 4 0,0 0 0,0-3 0,0 8 0,0-9 0,0 9 0,0-4 0,0 4 0,0 1 0,0-4 0,0 2 0,0-2 0,0 4 0,0-1 0,0-3 0,0 3 0,3-3 0,-2 3 0,3-4 0,0 4 0,-4-4 0,4 5 0,0-1 0,-3 1 0,6-1 0,-6 1 0,3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C4AAD-E301-9443-94AD-12412E59F587}" type="datetimeFigureOut">
              <a:rPr lang="en-US" smtClean="0"/>
              <a:t>9/9/2021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774B7-8773-F442-AE46-14AB52309CAF}" type="slidenum">
              <a:rPr lang="en-US" smtClean="0"/>
              <a:t>‹#›</a:t>
            </a:fld>
            <a:endParaRPr lang="en-US"/>
          </a:p>
        </p:txBody>
      </p:sp>
    </p:spTree>
    <p:extLst>
      <p:ext uri="{BB962C8B-B14F-4D97-AF65-F5344CB8AC3E}">
        <p14:creationId xmlns:p14="http://schemas.microsoft.com/office/powerpoint/2010/main" val="23702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067050" cy="2301875"/>
          </a:xfrm>
        </p:spPr>
      </p:sp>
      <p:sp>
        <p:nvSpPr>
          <p:cNvPr id="3" name="Notes Placeholder 2"/>
          <p:cNvSpPr>
            <a:spLocks noGrp="1"/>
          </p:cNvSpPr>
          <p:nvPr>
            <p:ph type="body" idx="1"/>
          </p:nvPr>
        </p:nvSpPr>
        <p:spPr>
          <a:xfrm>
            <a:off x="685799" y="3050215"/>
            <a:ext cx="5778795" cy="5881133"/>
          </a:xfrm>
        </p:spPr>
        <p:txBody>
          <a:bodyPr/>
          <a:lstStyle/>
          <a:p>
            <a:pPr>
              <a:spcBef>
                <a:spcPts val="600"/>
              </a:spcBef>
            </a:pPr>
            <a:r>
              <a:rPr lang="fr-FR" sz="1100" b="1" i="1" dirty="0"/>
              <a:t>Notes pour les facilitateurs </a:t>
            </a:r>
            <a:r>
              <a:rPr lang="fr-FR" sz="1100" i="1" dirty="0"/>
              <a:t>: cette formation désigne toute déclaration d'auto-motivation ou discours de changement, venant d'un client, comme « discours de changement ». Les clients utilisent le « discours de changement » comme un moyen verbal de répondre à l'ambivalence face à la décision de changer. Les compétences que nous avons pratiquées jusqu'à présent ne sont pas destinées à être utilisées de manière aléatoire ; elles sont destinées à être utilisées spécifiquement pour obtenir des clients qu'ils parlent du changement et pour le renforcer. Pour comprendre cela, les participants doivent réévaluer leur rôle en tant que travailleurs de sensibilisation, conseillers, navigateurs ou autres types de prestataires. L'approche est probablement différente de la façon dont ils ont été formés par le passé (par exemple, pour persuader les clients ou discuter avec eux des raisons pour lesquelles ils devraient utiliser des préservatifs, passer un test de dépistage du VIH, commencer un TAR, divulguer leur statut à un partenaire, poursuivre le traitement, etc.). Il peut être utile, à la fin de cette séance, de discuter de la manière dont l'utilisation de ces compétences est différente de la manière dont les participants ont traditionnellement interagi avec les clients.</a:t>
            </a:r>
          </a:p>
          <a:p>
            <a:pPr>
              <a:spcBef>
                <a:spcPts val="600"/>
              </a:spcBef>
            </a:pPr>
            <a:r>
              <a:rPr lang="fr-FR" sz="1100" i="1" dirty="0"/>
              <a:t>Projetez la diapositive intitulée « Savoir discerner quand le client parle de changement » pour la présentation.</a:t>
            </a:r>
          </a:p>
          <a:p>
            <a:pPr>
              <a:spcBef>
                <a:spcPts val="600"/>
              </a:spcBef>
            </a:pPr>
            <a:r>
              <a:rPr lang="fr-FR" sz="1100" i="0" dirty="0"/>
              <a:t>Nous avons passé la première partie de la formation à nous concentrer sur les compétences en communication et que nous allons maintenant réfléchir à la manière de les utiliser. Revoyons brièvement ensemble les quatre compétences clés que nous avons acquises jusqu'à présent, et je vous invite à</a:t>
            </a:r>
            <a:r>
              <a:rPr lang="fr-FR" sz="1100" i="0" baseline="0" dirty="0"/>
              <a:t> partager</a:t>
            </a:r>
            <a:r>
              <a:rPr lang="fr-FR" sz="1100" i="0" dirty="0"/>
              <a:t> quelques exemples </a:t>
            </a:r>
            <a:r>
              <a:rPr lang="fr-FR" sz="1100" i="0" baseline="0" dirty="0"/>
              <a:t> avec le groupe:</a:t>
            </a:r>
            <a:endParaRPr lang="fr-FR" sz="1100" i="0" dirty="0"/>
          </a:p>
          <a:p>
            <a:pPr marL="171450" indent="-171450">
              <a:buFont typeface="Arial" panose="020B0604020202020204" pitchFamily="34" charset="0"/>
              <a:buChar char="•"/>
            </a:pPr>
            <a:r>
              <a:rPr lang="fr-FR" sz="1100" i="0" dirty="0"/>
              <a:t>Réflexion</a:t>
            </a:r>
          </a:p>
          <a:p>
            <a:pPr marL="171450" indent="-171450">
              <a:buFont typeface="Arial" panose="020B0604020202020204" pitchFamily="34" charset="0"/>
              <a:buChar char="•"/>
            </a:pPr>
            <a:r>
              <a:rPr lang="fr-FR" sz="1100" i="0" dirty="0"/>
              <a:t>Affirmation</a:t>
            </a:r>
          </a:p>
          <a:p>
            <a:pPr marL="171450" indent="-171450">
              <a:buFont typeface="Arial" panose="020B0604020202020204" pitchFamily="34" charset="0"/>
              <a:buChar char="•"/>
            </a:pPr>
            <a:r>
              <a:rPr lang="fr-FR" sz="1100" i="0" dirty="0"/>
              <a:t>Questionnement</a:t>
            </a:r>
          </a:p>
          <a:p>
            <a:pPr marL="171450" indent="-171450">
              <a:buFont typeface="Arial" panose="020B0604020202020204" pitchFamily="34" charset="0"/>
              <a:buChar char="•"/>
            </a:pPr>
            <a:r>
              <a:rPr lang="fr-FR" sz="1100" i="0" dirty="0"/>
              <a:t>Demander-dire-demander</a:t>
            </a:r>
          </a:p>
          <a:p>
            <a:pPr marL="171450" indent="-171450">
              <a:buFont typeface="Arial" panose="020B0604020202020204" pitchFamily="34" charset="0"/>
              <a:buChar char="•"/>
            </a:pPr>
            <a:endParaRPr lang="fr-FR" sz="1100" i="0" dirty="0"/>
          </a:p>
          <a:p>
            <a:pPr marL="0" indent="0">
              <a:buFont typeface="Arial" panose="020B0604020202020204" pitchFamily="34" charset="0"/>
              <a:buNone/>
            </a:pPr>
            <a:r>
              <a:rPr lang="fr-FR" sz="1100" i="0" dirty="0"/>
              <a:t>Nous nous sommes entraînés à utiliser toutes ces compétences, mais les questions clés sont les suivantes :</a:t>
            </a:r>
          </a:p>
          <a:p>
            <a:pPr marL="171450" indent="-171450">
              <a:buFont typeface="Arial" panose="020B0604020202020204" pitchFamily="34" charset="0"/>
              <a:buChar char="•"/>
            </a:pPr>
            <a:r>
              <a:rPr lang="fr-FR" sz="1100" i="0" dirty="0"/>
              <a:t>Quand devrions-nous les utiliser ? </a:t>
            </a:r>
          </a:p>
          <a:p>
            <a:pPr marL="171450" indent="-171450">
              <a:buFont typeface="Arial" panose="020B0604020202020204" pitchFamily="34" charset="0"/>
              <a:buChar char="•"/>
            </a:pPr>
            <a:r>
              <a:rPr lang="fr-FR" sz="1100" i="0" dirty="0"/>
              <a:t>Quelles sont les réflexions que nous devrions faire? </a:t>
            </a:r>
          </a:p>
          <a:p>
            <a:pPr marL="171450" indent="-171450">
              <a:buFont typeface="Arial" panose="020B0604020202020204" pitchFamily="34" charset="0"/>
              <a:buChar char="•"/>
            </a:pPr>
            <a:r>
              <a:rPr lang="fr-FR" sz="1100" i="0" dirty="0"/>
              <a:t>Pourquoi devrions-nous poser des questions ouvertes ? </a:t>
            </a:r>
          </a:p>
          <a:p>
            <a:pPr marL="171450" indent="-171450">
              <a:buFont typeface="Arial" panose="020B0604020202020204" pitchFamily="34" charset="0"/>
              <a:buChar char="•"/>
            </a:pPr>
            <a:r>
              <a:rPr lang="fr-FR" sz="1100" i="0" dirty="0"/>
              <a:t>Quel est le but de tout cela ?</a:t>
            </a:r>
          </a:p>
          <a:p>
            <a:pPr marL="0" indent="0">
              <a:spcBef>
                <a:spcPts val="600"/>
              </a:spcBef>
              <a:buFont typeface="Arial" panose="020B0604020202020204" pitchFamily="34" charset="0"/>
              <a:buNone/>
            </a:pPr>
            <a:r>
              <a:rPr lang="fr-FR" sz="1100" i="0" dirty="0"/>
              <a:t>Avant de passer à la diapositive 2, notez que l'objectif principal du counseling de motivation est d'encourager nos clients à utiliser la technique de « discours de changement ». Est-ce que quelqu'un sait de quoi il s'agit?</a:t>
            </a:r>
            <a:r>
              <a:rPr lang="fr-FR" sz="1100" i="0" baseline="0" dirty="0"/>
              <a:t> </a:t>
            </a:r>
            <a:endParaRPr lang="fr-FR" sz="1100" i="0" dirty="0"/>
          </a:p>
          <a:p>
            <a:pPr marL="171450" indent="-171450">
              <a:buFont typeface="Arial" panose="020B0604020202020204" pitchFamily="34" charset="0"/>
              <a:buChar char="•"/>
            </a:pPr>
            <a:endParaRPr lang="fr-FR" sz="1100" i="0" dirty="0"/>
          </a:p>
        </p:txBody>
      </p:sp>
      <p:sp>
        <p:nvSpPr>
          <p:cNvPr id="4" name="Slide Number Placeholder 3"/>
          <p:cNvSpPr>
            <a:spLocks noGrp="1"/>
          </p:cNvSpPr>
          <p:nvPr>
            <p:ph type="sldNum" sz="quarter" idx="10"/>
          </p:nvPr>
        </p:nvSpPr>
        <p:spPr/>
        <p:txBody>
          <a:bodyPr/>
          <a:lstStyle/>
          <a:p>
            <a:fld id="{9AC774B7-8773-F442-AE46-14AB52309CAF}" type="slidenum">
              <a:rPr lang="en-US" smtClean="0"/>
              <a:t>1</a:t>
            </a:fld>
            <a:endParaRPr lang="en-US"/>
          </a:p>
        </p:txBody>
      </p:sp>
    </p:spTree>
    <p:extLst>
      <p:ext uri="{BB962C8B-B14F-4D97-AF65-F5344CB8AC3E}">
        <p14:creationId xmlns:p14="http://schemas.microsoft.com/office/powerpoint/2010/main" val="2659313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Le niveau suivant s'appelle « se préparer au changement ». </a:t>
            </a:r>
          </a:p>
          <a:p>
            <a:pPr>
              <a:spcBef>
                <a:spcPts val="600"/>
              </a:spcBef>
            </a:pPr>
            <a:r>
              <a:rPr lang="fr-FR" dirty="0"/>
              <a:t>Est-ce que quelqu'un peut deviner ce que cela signifie? </a:t>
            </a:r>
          </a:p>
          <a:p>
            <a:pPr>
              <a:spcBef>
                <a:spcPts val="600"/>
              </a:spcBef>
            </a:pPr>
            <a:r>
              <a:rPr lang="fr-FR" i="1" dirty="0"/>
              <a:t>Si personne ne le peut, expliquez:</a:t>
            </a:r>
          </a:p>
          <a:p>
            <a:pPr>
              <a:spcBef>
                <a:spcPts val="600"/>
              </a:spcBef>
            </a:pPr>
            <a:r>
              <a:rPr lang="fr-FR" dirty="0"/>
              <a:t>Le fait de se préparer au changement indique plus souvent qu'un client passe de l'idée de changement à la planification active du changement.</a:t>
            </a:r>
          </a:p>
          <a:p>
            <a:pPr marL="171450" indent="-171450">
              <a:spcBef>
                <a:spcPts val="600"/>
              </a:spcBef>
              <a:buFont typeface="Arial" panose="020B0604020202020204" pitchFamily="34" charset="0"/>
              <a:buChar char="•"/>
            </a:pPr>
            <a:r>
              <a:rPr lang="fr-FR" dirty="0"/>
              <a:t>Engagement : Je jure que je vais changer.</a:t>
            </a:r>
          </a:p>
          <a:p>
            <a:pPr marL="171450" indent="-171450">
              <a:buFont typeface="Arial" panose="020B0604020202020204" pitchFamily="34" charset="0"/>
              <a:buChar char="•"/>
            </a:pPr>
            <a:r>
              <a:rPr lang="fr-FR" dirty="0"/>
              <a:t>La volonté : Je suis prêt à essayer quelque chose de nouveau.</a:t>
            </a:r>
          </a:p>
          <a:p>
            <a:pPr marL="171450" indent="-171450">
              <a:buFont typeface="Arial" panose="020B0604020202020204" pitchFamily="34" charset="0"/>
              <a:buChar char="•"/>
            </a:pPr>
            <a:r>
              <a:rPr lang="fr-FR" dirty="0"/>
              <a:t>Prendre des décisions : J'ai commencé à agir</a:t>
            </a:r>
          </a:p>
        </p:txBody>
      </p:sp>
      <p:sp>
        <p:nvSpPr>
          <p:cNvPr id="4" name="Slide Number Placeholder 3"/>
          <p:cNvSpPr>
            <a:spLocks noGrp="1"/>
          </p:cNvSpPr>
          <p:nvPr>
            <p:ph type="sldNum" sz="quarter" idx="10"/>
          </p:nvPr>
        </p:nvSpPr>
        <p:spPr/>
        <p:txBody>
          <a:bodyPr/>
          <a:lstStyle/>
          <a:p>
            <a:fld id="{9AC774B7-8773-F442-AE46-14AB52309CAF}" type="slidenum">
              <a:rPr lang="en-US" smtClean="0"/>
              <a:t>10</a:t>
            </a:fld>
            <a:endParaRPr lang="en-US"/>
          </a:p>
        </p:txBody>
      </p:sp>
    </p:spTree>
    <p:extLst>
      <p:ext uri="{BB962C8B-B14F-4D97-AF65-F5344CB8AC3E}">
        <p14:creationId xmlns:p14="http://schemas.microsoft.com/office/powerpoint/2010/main" val="3717615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0" dirty="0"/>
              <a:t>Pourriez-vous suggérer quelques exemples de </a:t>
            </a:r>
            <a:r>
              <a:rPr lang="fr-FR" dirty="0"/>
              <a:t>discours de changement </a:t>
            </a:r>
            <a:r>
              <a:rPr lang="fr-FR" i="0" dirty="0"/>
              <a:t>?</a:t>
            </a:r>
          </a:p>
          <a:p>
            <a:pPr>
              <a:spcBef>
                <a:spcPts val="600"/>
              </a:spcBef>
            </a:pPr>
            <a:r>
              <a:rPr lang="fr-FR" i="1" dirty="0"/>
              <a:t>Pousser</a:t>
            </a:r>
            <a:r>
              <a:rPr lang="fr-FR" i="1" baseline="0" dirty="0"/>
              <a:t> diapo et p</a:t>
            </a:r>
            <a:r>
              <a:rPr lang="fr-FR" i="1" dirty="0"/>
              <a:t>asser en revue les exemples figurant sur la diapositive. </a:t>
            </a:r>
          </a:p>
          <a:p>
            <a:endParaRPr lang="fr-FR" dirty="0"/>
          </a:p>
        </p:txBody>
      </p:sp>
      <p:sp>
        <p:nvSpPr>
          <p:cNvPr id="4" name="Slide Number Placeholder 3"/>
          <p:cNvSpPr>
            <a:spLocks noGrp="1"/>
          </p:cNvSpPr>
          <p:nvPr>
            <p:ph type="sldNum" sz="quarter" idx="10"/>
          </p:nvPr>
        </p:nvSpPr>
        <p:spPr/>
        <p:txBody>
          <a:bodyPr/>
          <a:lstStyle/>
          <a:p>
            <a:fld id="{9AC774B7-8773-F442-AE46-14AB52309CAF}" type="slidenum">
              <a:rPr lang="en-US" smtClean="0"/>
              <a:t>11</a:t>
            </a:fld>
            <a:endParaRPr lang="en-US"/>
          </a:p>
        </p:txBody>
      </p:sp>
    </p:spTree>
    <p:extLst>
      <p:ext uri="{BB962C8B-B14F-4D97-AF65-F5344CB8AC3E}">
        <p14:creationId xmlns:p14="http://schemas.microsoft.com/office/powerpoint/2010/main" val="1335854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0" dirty="0"/>
              <a:t>Pourriez-vous suggérer quelques exemples de </a:t>
            </a:r>
            <a:r>
              <a:rPr lang="fr-FR" dirty="0"/>
              <a:t>discours de changement </a:t>
            </a:r>
            <a:r>
              <a:rPr lang="fr-FR" i="0" dirty="0"/>
              <a:t>?</a:t>
            </a:r>
          </a:p>
          <a:p>
            <a:pPr>
              <a:spcBef>
                <a:spcPts val="600"/>
              </a:spcBef>
            </a:pPr>
            <a:r>
              <a:rPr lang="fr-FR" i="1" dirty="0"/>
              <a:t>Pousser</a:t>
            </a:r>
            <a:r>
              <a:rPr lang="fr-FR" i="1" baseline="0" dirty="0"/>
              <a:t> diapo et p</a:t>
            </a:r>
            <a:r>
              <a:rPr lang="fr-FR" i="1" dirty="0"/>
              <a:t>asser en revue les exemples figurant sur la diapositive. </a:t>
            </a:r>
          </a:p>
          <a:p>
            <a:endParaRPr lang="fr-FR" dirty="0"/>
          </a:p>
        </p:txBody>
      </p:sp>
      <p:sp>
        <p:nvSpPr>
          <p:cNvPr id="4" name="Slide Number Placeholder 3"/>
          <p:cNvSpPr>
            <a:spLocks noGrp="1"/>
          </p:cNvSpPr>
          <p:nvPr>
            <p:ph type="sldNum" sz="quarter" idx="10"/>
          </p:nvPr>
        </p:nvSpPr>
        <p:spPr/>
        <p:txBody>
          <a:bodyPr/>
          <a:lstStyle/>
          <a:p>
            <a:fld id="{9AC774B7-8773-F442-AE46-14AB52309CAF}" type="slidenum">
              <a:rPr lang="en-US" smtClean="0"/>
              <a:t>12</a:t>
            </a:fld>
            <a:endParaRPr lang="en-US"/>
          </a:p>
        </p:txBody>
      </p:sp>
    </p:spTree>
    <p:extLst>
      <p:ext uri="{BB962C8B-B14F-4D97-AF65-F5344CB8AC3E}">
        <p14:creationId xmlns:p14="http://schemas.microsoft.com/office/powerpoint/2010/main" val="3669531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0" dirty="0"/>
              <a:t>Pourriez-vous suggérer quelques exemples de </a:t>
            </a:r>
            <a:r>
              <a:rPr lang="fr-FR" dirty="0"/>
              <a:t>discours de changement </a:t>
            </a:r>
            <a:r>
              <a:rPr lang="fr-FR" i="0" dirty="0"/>
              <a:t>?</a:t>
            </a:r>
          </a:p>
          <a:p>
            <a:pPr>
              <a:spcBef>
                <a:spcPts val="600"/>
              </a:spcBef>
            </a:pPr>
            <a:r>
              <a:rPr lang="fr-FR" i="1" dirty="0"/>
              <a:t>Pousser</a:t>
            </a:r>
            <a:r>
              <a:rPr lang="fr-FR" i="1" baseline="0" dirty="0"/>
              <a:t> diapo et p</a:t>
            </a:r>
            <a:r>
              <a:rPr lang="fr-FR" i="1" dirty="0"/>
              <a:t>asser en revue les exemples figurant sur la diapositive. </a:t>
            </a:r>
          </a:p>
          <a:p>
            <a:endParaRPr lang="fr-FR" dirty="0"/>
          </a:p>
        </p:txBody>
      </p:sp>
      <p:sp>
        <p:nvSpPr>
          <p:cNvPr id="4" name="Slide Number Placeholder 3"/>
          <p:cNvSpPr>
            <a:spLocks noGrp="1"/>
          </p:cNvSpPr>
          <p:nvPr>
            <p:ph type="sldNum" sz="quarter" idx="10"/>
          </p:nvPr>
        </p:nvSpPr>
        <p:spPr/>
        <p:txBody>
          <a:bodyPr/>
          <a:lstStyle/>
          <a:p>
            <a:fld id="{9AC774B7-8773-F442-AE46-14AB52309CAF}" type="slidenum">
              <a:rPr lang="en-US" smtClean="0"/>
              <a:t>13</a:t>
            </a:fld>
            <a:endParaRPr lang="en-US"/>
          </a:p>
        </p:txBody>
      </p:sp>
    </p:spTree>
    <p:extLst>
      <p:ext uri="{BB962C8B-B14F-4D97-AF65-F5344CB8AC3E}">
        <p14:creationId xmlns:p14="http://schemas.microsoft.com/office/powerpoint/2010/main" val="1749674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Nous allons nous entraîner à choisir des exemples de discours de changement dans une conversation réelle sur le changement de comportement. </a:t>
            </a:r>
          </a:p>
          <a:p>
            <a:pPr>
              <a:spcBef>
                <a:spcPts val="600"/>
              </a:spcBef>
            </a:pPr>
            <a:r>
              <a:rPr lang="fr-FR" i="1" dirty="0"/>
              <a:t>Distribuez des copies de la feuille de travail « Trouver les discours de changement » (pliée en deux, de sorte qu'ils ne puissent pas voir la moitié inférieure). Demandez aux participants de ne pas regarder le corrigé en bas de la feuille de travail avant la fin de la séance. Donnez-leur quelques minutes pour parcourir et souligner tous les exemples de discours de changement que le client utilise dans la conversation.</a:t>
            </a:r>
            <a:r>
              <a:rPr lang="fr-FR" dirty="0"/>
              <a:t> </a:t>
            </a:r>
          </a:p>
          <a:p>
            <a:pPr>
              <a:spcBef>
                <a:spcPts val="600"/>
              </a:spcBef>
            </a:pPr>
            <a:r>
              <a:rPr lang="fr-FR" b="1" i="1" dirty="0"/>
              <a:t>Remarque</a:t>
            </a:r>
            <a:r>
              <a:rPr lang="fr-FR" i="1" dirty="0"/>
              <a:t> : cet exercice peut être effectué individuellement ou en petit groupe.</a:t>
            </a:r>
          </a:p>
          <a:p>
            <a:pPr>
              <a:spcBef>
                <a:spcPts val="600"/>
              </a:spcBef>
            </a:pPr>
            <a:r>
              <a:rPr lang="fr-FR" dirty="0"/>
              <a:t>Nous allons maintenant passer en revue les résultats avec l'ensemble du groupe. </a:t>
            </a:r>
          </a:p>
          <a:p>
            <a:pPr>
              <a:spcBef>
                <a:spcPts val="600"/>
              </a:spcBef>
            </a:pPr>
            <a:r>
              <a:rPr lang="fr-FR" i="1" dirty="0"/>
              <a:t>Voyez si les participants peuvent identifier les différents types de discours de changement. Demandez-leur de conserver les feuilles de travail, car ils en auront besoin pour une activité ultérieure.</a:t>
            </a:r>
          </a:p>
          <a:p>
            <a:pPr>
              <a:spcBef>
                <a:spcPts val="600"/>
              </a:spcBef>
            </a:pPr>
            <a:r>
              <a:rPr lang="fr-FR" i="1" dirty="0"/>
              <a:t>Continuez avec les questions de discussion si les sujets qu'elles couvrent n'ont pas été abordés.</a:t>
            </a:r>
          </a:p>
        </p:txBody>
      </p:sp>
      <p:sp>
        <p:nvSpPr>
          <p:cNvPr id="4" name="Slide Number Placeholder 3"/>
          <p:cNvSpPr>
            <a:spLocks noGrp="1"/>
          </p:cNvSpPr>
          <p:nvPr>
            <p:ph type="sldNum" sz="quarter" idx="10"/>
          </p:nvPr>
        </p:nvSpPr>
        <p:spPr/>
        <p:txBody>
          <a:bodyPr/>
          <a:lstStyle/>
          <a:p>
            <a:fld id="{9AC774B7-8773-F442-AE46-14AB52309CAF}" type="slidenum">
              <a:rPr lang="en-US" smtClean="0"/>
              <a:t>14</a:t>
            </a:fld>
            <a:endParaRPr lang="en-US"/>
          </a:p>
        </p:txBody>
      </p:sp>
    </p:spTree>
    <p:extLst>
      <p:ext uri="{BB962C8B-B14F-4D97-AF65-F5344CB8AC3E}">
        <p14:creationId xmlns:p14="http://schemas.microsoft.com/office/powerpoint/2010/main" val="17618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279400"/>
            <a:ext cx="1158875" cy="868363"/>
          </a:xfrm>
        </p:spPr>
      </p:sp>
      <p:sp>
        <p:nvSpPr>
          <p:cNvPr id="3" name="Notes Placeholder 2"/>
          <p:cNvSpPr>
            <a:spLocks noGrp="1"/>
          </p:cNvSpPr>
          <p:nvPr>
            <p:ph type="body" idx="1"/>
          </p:nvPr>
        </p:nvSpPr>
        <p:spPr>
          <a:xfrm>
            <a:off x="287082" y="1202586"/>
            <a:ext cx="6241312" cy="7760662"/>
          </a:xfrm>
        </p:spPr>
        <p:txBody>
          <a:bodyPr/>
          <a:lstStyle/>
          <a:p>
            <a:pPr>
              <a:lnSpc>
                <a:spcPct val="90000"/>
              </a:lnSpc>
            </a:pPr>
            <a:r>
              <a:rPr lang="fr-FR" sz="1050" b="1" dirty="0"/>
              <a:t>Questions de discussion</a:t>
            </a:r>
          </a:p>
          <a:p>
            <a:pPr>
              <a:lnSpc>
                <a:spcPct val="90000"/>
              </a:lnSpc>
            </a:pPr>
            <a:r>
              <a:rPr lang="fr-FR" sz="1050" i="1" dirty="0"/>
              <a:t>1.  Le concept central du counseling de motivation est d'encourager les clients à exprimer un discours de changement comme moyen de construire leur propre motivation pour un changement de comportement. Que se passe-t-il si, au contraire, c'est vous qui essayez de convaincre votre client de changer ?</a:t>
            </a:r>
          </a:p>
          <a:p>
            <a:pPr>
              <a:lnSpc>
                <a:spcPct val="90000"/>
              </a:lnSpc>
            </a:pPr>
            <a:r>
              <a:rPr lang="fr-FR" sz="1050" b="1" dirty="0"/>
              <a:t>Réponses possibles </a:t>
            </a:r>
            <a:r>
              <a:rPr lang="fr-FR" sz="1050" dirty="0"/>
              <a:t>: dans le cadre du counseling de motivation, nous appelons ce comportement « corriger ». La correction consiste à essayer de redresser les « mauvais » comportements de vos clients. Il convient d'éviter les corrections car elles peuvent avoir l'effet inverse. Imaginez que le changement de comportement est le processus qui fait basculer une balance : (Utiliser</a:t>
            </a:r>
            <a:r>
              <a:rPr lang="fr-FR" sz="1050" baseline="0" dirty="0"/>
              <a:t> illustration page 58 du manuel) </a:t>
            </a:r>
            <a:r>
              <a:rPr lang="fr-FR" sz="1050" dirty="0"/>
              <a:t>Lorsque le conseiller est la personne qui plaide en faveur du changement, il est courant que le client développe des arguments contre lui. Toutefois, les idées du client pèseront toujours plus lourd dans le processus de décision que celles du conseiller. Cela signifie que si vous plaidez en faveur du changement, vous pouvez pousser votre client à se dissuader d'apporter un changement. En revanche, si vous l'aidez à présenter ses propres arguments en faveur du changement, il est plus probable qu'il se persuadera lui-même de faire ce changement.</a:t>
            </a:r>
          </a:p>
          <a:p>
            <a:pPr>
              <a:lnSpc>
                <a:spcPct val="90000"/>
              </a:lnSpc>
              <a:spcBef>
                <a:spcPts val="600"/>
              </a:spcBef>
            </a:pPr>
            <a:r>
              <a:rPr lang="fr-FR" sz="1050" i="1" dirty="0"/>
              <a:t>2.  Dans le cadre du counseling de motivation, nous voulons encourager nos clients à utiliser davantage le discours de changement, car ils pourront alors présenter leurs propres arguments en faveur du </a:t>
            </a:r>
          </a:p>
          <a:p>
            <a:pPr>
              <a:lnSpc>
                <a:spcPct val="90000"/>
              </a:lnSpc>
            </a:pPr>
            <a:r>
              <a:rPr lang="fr-FR" sz="1050" i="1" dirty="0"/>
              <a:t>changement. Que faisons-nous si un client plaide pour rester le même ? </a:t>
            </a:r>
          </a:p>
          <a:p>
            <a:pPr>
              <a:lnSpc>
                <a:spcPct val="90000"/>
              </a:lnSpc>
            </a:pPr>
            <a:r>
              <a:rPr lang="fr-FR" sz="1050" b="1" dirty="0"/>
              <a:t>Réponses possibles </a:t>
            </a:r>
            <a:r>
              <a:rPr lang="fr-FR" sz="1050" dirty="0"/>
              <a:t>: c'est ce qu'on appelle le « Maintenir la conversation », et c'est tout à fait normal. Rappelez-vous, lors de notre première séance, nous avons noté que le sentiment d'ambivalence face au changement est une partie normale du processus de changement. Les clients verront naturellement des avantages et des inconvénients à apporter un changement. Notre travail consiste à les encourager doucement à changer sans tomber dans le piège de « corriger ». Cela peut signifier reconnaître les obstacles au changement, mais ne pas se concentrer sur eux. Il peut également s'agir d'aider les clients à réfléchir aux moyens de surmonter ces obstacles ou de leur donner confiance en leur capacité à les surmonter.</a:t>
            </a:r>
          </a:p>
          <a:p>
            <a:pPr>
              <a:lnSpc>
                <a:spcPct val="90000"/>
              </a:lnSpc>
              <a:spcBef>
                <a:spcPts val="600"/>
              </a:spcBef>
            </a:pPr>
            <a:r>
              <a:rPr lang="fr-FR" sz="1050" b="1" i="1" dirty="0"/>
              <a:t>Remarque</a:t>
            </a:r>
            <a:r>
              <a:rPr lang="fr-FR" sz="1050" i="1" dirty="0"/>
              <a:t> : en guise d'exercice supplémentaire, demandez aux participants de retourner à leur feuille de travail « Trouver les discours</a:t>
            </a:r>
            <a:r>
              <a:rPr lang="fr-FR" sz="1050" i="1" baseline="0" dirty="0"/>
              <a:t> de</a:t>
            </a:r>
            <a:r>
              <a:rPr lang="fr-FR" sz="1050" i="1" dirty="0"/>
              <a:t> changement » et d'identifier des exemples de « Maintenir la conversation » dans le discours du client.</a:t>
            </a:r>
          </a:p>
          <a:p>
            <a:pPr>
              <a:lnSpc>
                <a:spcPct val="90000"/>
              </a:lnSpc>
              <a:spcBef>
                <a:spcPts val="600"/>
              </a:spcBef>
            </a:pPr>
            <a:r>
              <a:rPr lang="fr-FR" sz="1050" i="1" dirty="0"/>
              <a:t>3.  En quoi le recours au counseling de motivation pour communiquer avec votre client peut-il être différent de la manière dont nous communiquons traditionnellement pour promouvoir la prévention et le traitement du VIH ?</a:t>
            </a:r>
          </a:p>
          <a:p>
            <a:pPr marL="171450" indent="-171450">
              <a:lnSpc>
                <a:spcPct val="90000"/>
              </a:lnSpc>
              <a:buFont typeface="Arial" panose="020B0604020202020204" pitchFamily="34" charset="0"/>
              <a:buChar char="•"/>
            </a:pPr>
            <a:r>
              <a:rPr lang="fr-FR" sz="1050" dirty="0"/>
              <a:t>Quels pourraient être les avantages de cette approche ?</a:t>
            </a:r>
          </a:p>
          <a:p>
            <a:pPr marL="171450" indent="-171450">
              <a:lnSpc>
                <a:spcPct val="90000"/>
              </a:lnSpc>
              <a:buFont typeface="Arial" panose="020B0604020202020204" pitchFamily="34" charset="0"/>
              <a:buChar char="•"/>
            </a:pPr>
            <a:r>
              <a:rPr lang="fr-FR" sz="1050" dirty="0"/>
              <a:t>Quels pourraient être les défis à relever ?</a:t>
            </a:r>
          </a:p>
          <a:p>
            <a:pPr>
              <a:lnSpc>
                <a:spcPct val="90000"/>
              </a:lnSpc>
            </a:pPr>
            <a:r>
              <a:rPr lang="fr-FR" sz="1050" b="1" dirty="0"/>
              <a:t>Réponses possibles </a:t>
            </a:r>
            <a:r>
              <a:rPr lang="fr-FR" sz="1050" dirty="0"/>
              <a:t>: dans les approches de communication traditionnelle, les travailleurs de sensibilisation, les navigateurs, les conseillers et les prestataires pourraient considérer que l'un de leurs principaux rôles est le relais d'informations. Ils ont souvent une liste de messages clés à transmettre et, dans une approche traditionnelle, ils sont encouragés à transmettre le même ensemble de messages à tous ceux avec qui ils travaillent. En revanche, le counseling de motivation encourage les clients à faire la plus grande partie du discours, et il intègre leurs connaissances, leurs attitudes et leurs motivations intrinsèques pour mener le processus de changement. Les avantages de cette approche sont nombreux, notamment un engagement et une ouverture accrus, un meilleur rapport entre le client et le prestataire, une appropriation par le client et une plus grande probabilité de changement durable au fil du temps.</a:t>
            </a:r>
          </a:p>
          <a:p>
            <a:pPr>
              <a:lnSpc>
                <a:spcPct val="90000"/>
              </a:lnSpc>
              <a:spcBef>
                <a:spcPts val="300"/>
              </a:spcBef>
            </a:pPr>
            <a:r>
              <a:rPr lang="fr-FR" sz="1050" dirty="0"/>
              <a:t>Toutefois, le counseling de motivation exige plus de temps de la part des prestataires et des clients. Le processus consistant à demander aux clients et à les encourager à divulguer et à trouver leurs propres motivations pour le changement prend beaucoup plus de temps que de leur dire les raisons pour lesquelles ils devraient changer. Les prestataires n'ont pas toujours le luxe de passer 30 minutes à une heure avec chaque client. De même, certains clients n'ont pas beaucoup de temps à consacrer à une séance qui pourrait aussi leur demander d'assimiler de nouvelles informations sur un régime de traitement, d'envisager de divulguer leur statut ou de comprendre les causes et les remèdes des effets secondaires. En outre, tous les clients ne seront pas immédiatement ouverts au processus de counseling de motivation (certains préféreront ne pas partager ou seront trop choqués pour se confier). </a:t>
            </a:r>
          </a:p>
          <a:p>
            <a:pPr>
              <a:lnSpc>
                <a:spcPct val="90000"/>
              </a:lnSpc>
              <a:spcBef>
                <a:spcPts val="300"/>
              </a:spcBef>
            </a:pPr>
            <a:r>
              <a:rPr lang="fr-FR" sz="1050" dirty="0"/>
              <a:t>Idéalement, tant le prestataire que les clients accordent le temps nécessaire à une compréhension mutuelle des besoins des clients et à un dialogue suffisant pour atteindre les objectifs des clients à chaque séance et à long terme.</a:t>
            </a:r>
          </a:p>
          <a:p>
            <a:pPr>
              <a:lnSpc>
                <a:spcPct val="90000"/>
              </a:lnSpc>
            </a:pPr>
            <a:endParaRPr lang="fr-FR" sz="1050" dirty="0"/>
          </a:p>
          <a:p>
            <a:pPr>
              <a:lnSpc>
                <a:spcPct val="90000"/>
              </a:lnSpc>
            </a:pPr>
            <a:endParaRPr lang="fr-FR" sz="1050" dirty="0"/>
          </a:p>
        </p:txBody>
      </p:sp>
      <p:sp>
        <p:nvSpPr>
          <p:cNvPr id="4" name="Slide Number Placeholder 3"/>
          <p:cNvSpPr>
            <a:spLocks noGrp="1"/>
          </p:cNvSpPr>
          <p:nvPr>
            <p:ph type="sldNum" sz="quarter" idx="10"/>
          </p:nvPr>
        </p:nvSpPr>
        <p:spPr/>
        <p:txBody>
          <a:bodyPr/>
          <a:lstStyle/>
          <a:p>
            <a:fld id="{9AC774B7-8773-F442-AE46-14AB52309CAF}" type="slidenum">
              <a:rPr lang="en-US" smtClean="0"/>
              <a:t>15</a:t>
            </a:fld>
            <a:endParaRPr lang="en-US"/>
          </a:p>
        </p:txBody>
      </p:sp>
    </p:spTree>
    <p:extLst>
      <p:ext uri="{BB962C8B-B14F-4D97-AF65-F5344CB8AC3E}">
        <p14:creationId xmlns:p14="http://schemas.microsoft.com/office/powerpoint/2010/main" val="3410698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Un discours de changement englobe :</a:t>
            </a:r>
          </a:p>
          <a:p>
            <a:pPr marL="171450" indent="-171450">
              <a:buFont typeface="Arial" panose="020B0604020202020204" pitchFamily="34" charset="0"/>
              <a:buChar char="•"/>
            </a:pPr>
            <a:r>
              <a:rPr lang="fr-FR" dirty="0"/>
              <a:t>Des déclarations d’auto-motivation</a:t>
            </a:r>
          </a:p>
          <a:p>
            <a:pPr marL="171450" indent="-171450">
              <a:buFont typeface="Arial" panose="020B0604020202020204" pitchFamily="34" charset="0"/>
              <a:buChar char="•"/>
            </a:pPr>
            <a:r>
              <a:rPr lang="fr-FR" dirty="0"/>
              <a:t>Tout discours qui favorise le changement</a:t>
            </a:r>
          </a:p>
          <a:p>
            <a:pPr>
              <a:spcBef>
                <a:spcPts val="600"/>
              </a:spcBef>
            </a:pPr>
            <a:r>
              <a:rPr lang="fr-FR" dirty="0"/>
              <a:t>Pour rappel, les personnes les plus aptes à convaincre</a:t>
            </a:r>
            <a:r>
              <a:rPr lang="fr-FR" baseline="0" dirty="0"/>
              <a:t> </a:t>
            </a:r>
            <a:r>
              <a:rPr lang="fr-FR" dirty="0"/>
              <a:t>nos clients de changer sont les clients eux-mêmes. Ils le font à travers un « un discours de changement ». Le travail du conseiller consiste à les encourager à parler de changement, à le reconnaître lorsqu'ils l'entendent et à le renforcer.</a:t>
            </a:r>
          </a:p>
        </p:txBody>
      </p:sp>
      <p:sp>
        <p:nvSpPr>
          <p:cNvPr id="4" name="Slide Number Placeholder 3"/>
          <p:cNvSpPr>
            <a:spLocks noGrp="1"/>
          </p:cNvSpPr>
          <p:nvPr>
            <p:ph type="sldNum" sz="quarter" idx="10"/>
          </p:nvPr>
        </p:nvSpPr>
        <p:spPr/>
        <p:txBody>
          <a:bodyPr/>
          <a:lstStyle/>
          <a:p>
            <a:fld id="{9AC774B7-8773-F442-AE46-14AB52309CAF}" type="slidenum">
              <a:rPr lang="en-US" smtClean="0"/>
              <a:t>2</a:t>
            </a:fld>
            <a:endParaRPr lang="en-US"/>
          </a:p>
        </p:txBody>
      </p:sp>
    </p:spTree>
    <p:extLst>
      <p:ext uri="{BB962C8B-B14F-4D97-AF65-F5344CB8AC3E}">
        <p14:creationId xmlns:p14="http://schemas.microsoft.com/office/powerpoint/2010/main" val="2327530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62697"/>
          </a:xfrm>
        </p:spPr>
        <p:txBody>
          <a:bodyPr/>
          <a:lstStyle/>
          <a:p>
            <a:r>
              <a:rPr lang="fr-FR" dirty="0"/>
              <a:t>Pour avoir une meilleure idée de ce que nous entendons par «discours de changement», vous allez maintenant jouer un jeu.</a:t>
            </a:r>
          </a:p>
          <a:p>
            <a:pPr>
              <a:spcBef>
                <a:spcPts val="600"/>
              </a:spcBef>
            </a:pPr>
            <a:r>
              <a:rPr lang="fr-FR" i="1" dirty="0"/>
              <a:t>Répartissez les participants en équipes et donnez à chaque équipe une série de cartes (mélangé au préalable) intitulées « Discours de changement » (faites une copie des </a:t>
            </a:r>
          </a:p>
          <a:p>
            <a:r>
              <a:rPr lang="fr-FR" i="1" dirty="0"/>
              <a:t>étiquettes – désir, capacité, raison, besoin – et mettez-les de côté). </a:t>
            </a:r>
          </a:p>
          <a:p>
            <a:pPr>
              <a:spcBef>
                <a:spcPts val="600"/>
              </a:spcBef>
            </a:pPr>
            <a:r>
              <a:rPr lang="fr-FR" dirty="0"/>
              <a:t>Chaque carte contient un exemple de discours de changement, et les cartes sont liées entre elles d'une manière ou d'une autre. Le défi consiste à identifier toutes les cartes qui vont ensemble en déterminant ce qu'elles ont en commun. Si une</a:t>
            </a:r>
            <a:r>
              <a:rPr lang="fr-FR" baseline="0" dirty="0"/>
              <a:t> </a:t>
            </a:r>
            <a:r>
              <a:rPr lang="fr-FR" dirty="0"/>
              <a:t>équipe parvient à le faire correctement, elle devra avoir quatre groupes de quatre cartes chacun dans un tableau. Le groupe qui terminera premier, et correctement, remportera un prix. </a:t>
            </a:r>
          </a:p>
          <a:p>
            <a:pPr>
              <a:spcBef>
                <a:spcPts val="600"/>
              </a:spcBef>
            </a:pPr>
            <a:r>
              <a:rPr lang="fr-FR" i="1" dirty="0"/>
              <a:t>Mettez les participants au défi d'utiliser les « étiquettes de cartes » pour étiqueter correctement leurs collections. Si</a:t>
            </a:r>
            <a:r>
              <a:rPr lang="fr-FR" i="1" baseline="0" dirty="0"/>
              <a:t> l’exercice se fait en ligne, à définir les 4 groupes de cartes:</a:t>
            </a:r>
            <a:endParaRPr lang="fr-FR" i="1" dirty="0"/>
          </a:p>
          <a:p>
            <a:pPr marL="171450" indent="-171450">
              <a:buFont typeface="Arial" panose="020B0604020202020204" pitchFamily="34" charset="0"/>
              <a:buChar char="•"/>
            </a:pPr>
            <a:r>
              <a:rPr lang="fr-FR" i="1" dirty="0"/>
              <a:t>Désir : je veux, je souhaite, j'espère, etc.</a:t>
            </a:r>
          </a:p>
          <a:p>
            <a:pPr marL="171450" indent="-171450">
              <a:buFont typeface="Arial" panose="020B0604020202020204" pitchFamily="34" charset="0"/>
              <a:buChar char="•"/>
            </a:pPr>
            <a:r>
              <a:rPr lang="fr-FR" i="1" dirty="0"/>
              <a:t>Capacité : Je peux, je suis capable de</a:t>
            </a:r>
          </a:p>
          <a:p>
            <a:pPr marL="171450" indent="-171450">
              <a:buFont typeface="Arial" panose="020B0604020202020204" pitchFamily="34" charset="0"/>
              <a:buChar char="•"/>
            </a:pPr>
            <a:r>
              <a:rPr lang="fr-FR" i="1" dirty="0"/>
              <a:t>Raison : Il est important de changer, parce que...</a:t>
            </a:r>
          </a:p>
          <a:p>
            <a:pPr marL="171450" indent="-171450">
              <a:buFont typeface="Arial" panose="020B0604020202020204" pitchFamily="34" charset="0"/>
              <a:buChar char="•"/>
            </a:pPr>
            <a:r>
              <a:rPr lang="fr-FR" i="1" dirty="0"/>
              <a:t>Besoin : Je devrais changer. Je dois changer. Je suis obligé de changer</a:t>
            </a:r>
            <a:endParaRPr lang="fr-FR" dirty="0"/>
          </a:p>
          <a:p>
            <a:pPr>
              <a:spcBef>
                <a:spcPts val="600"/>
              </a:spcBef>
            </a:pPr>
            <a:r>
              <a:rPr lang="fr-FR" i="1" dirty="0"/>
              <a:t>Donnez aux groupes 5 à 10 minutes pour faire cet exercice. Vous pouvez laisser l'exercice se dérouler jusqu'à ce que tous les groupes aient terminé leur tableau</a:t>
            </a:r>
            <a:r>
              <a:rPr lang="fr-FR" dirty="0"/>
              <a:t>. </a:t>
            </a:r>
          </a:p>
          <a:p>
            <a:r>
              <a:rPr lang="fr-FR" dirty="0"/>
              <a:t>Nous allons maintenant nous réunir autour d’un groupe aléatoire pour lui demander ce que les différentes cartes ont en commun les unes avec les autres. </a:t>
            </a:r>
          </a:p>
          <a:p>
            <a:pPr marL="171450" indent="-171450">
              <a:buFont typeface="Arial" panose="020B0604020202020204" pitchFamily="34" charset="0"/>
              <a:buChar char="•"/>
            </a:pPr>
            <a:endParaRPr lang="fr-FR" i="1" dirty="0"/>
          </a:p>
        </p:txBody>
      </p:sp>
      <p:sp>
        <p:nvSpPr>
          <p:cNvPr id="4" name="Slide Number Placeholder 3"/>
          <p:cNvSpPr>
            <a:spLocks noGrp="1"/>
          </p:cNvSpPr>
          <p:nvPr>
            <p:ph type="sldNum" sz="quarter" idx="10"/>
          </p:nvPr>
        </p:nvSpPr>
        <p:spPr/>
        <p:txBody>
          <a:bodyPr/>
          <a:lstStyle/>
          <a:p>
            <a:fld id="{9AC774B7-8773-F442-AE46-14AB52309CAF}" type="slidenum">
              <a:rPr lang="en-US" smtClean="0"/>
              <a:t>3</a:t>
            </a:fld>
            <a:endParaRPr lang="en-US"/>
          </a:p>
        </p:txBody>
      </p:sp>
    </p:spTree>
    <p:extLst>
      <p:ext uri="{BB962C8B-B14F-4D97-AF65-F5344CB8AC3E}">
        <p14:creationId xmlns:p14="http://schemas.microsoft.com/office/powerpoint/2010/main" val="139757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Chaque fois que les gens font un changement dans leur vie, ils passent généralement par différents niveaux. Pour cette formation, nous avons divisé ces niveaux en trois : </a:t>
            </a:r>
          </a:p>
          <a:p>
            <a:pPr>
              <a:spcBef>
                <a:spcPts val="600"/>
              </a:spcBef>
            </a:pPr>
            <a:r>
              <a:rPr lang="fr-FR" i="1" dirty="0"/>
              <a:t>Pousser diapo</a:t>
            </a:r>
          </a:p>
          <a:p>
            <a:pPr marL="228600" indent="-228600">
              <a:spcBef>
                <a:spcPts val="600"/>
              </a:spcBef>
              <a:buFont typeface="+mj-lt"/>
              <a:buAutoNum type="arabicPeriod"/>
            </a:pPr>
            <a:r>
              <a:rPr lang="fr-FR" dirty="0"/>
              <a:t>Envisager le changement, </a:t>
            </a:r>
          </a:p>
          <a:p>
            <a:pPr marL="228600" indent="-228600">
              <a:buFont typeface="+mj-lt"/>
              <a:buAutoNum type="arabicPeriod"/>
            </a:pPr>
            <a:r>
              <a:rPr lang="fr-FR" dirty="0"/>
              <a:t>Se préparer au changement et </a:t>
            </a:r>
          </a:p>
          <a:p>
            <a:pPr marL="228600" indent="-228600">
              <a:buFont typeface="+mj-lt"/>
              <a:buAutoNum type="arabicPeriod"/>
            </a:pPr>
            <a:r>
              <a:rPr lang="fr-FR" dirty="0"/>
              <a:t>Changer. </a:t>
            </a:r>
          </a:p>
          <a:p>
            <a:pPr>
              <a:spcBef>
                <a:spcPts val="600"/>
              </a:spcBef>
            </a:pPr>
            <a:r>
              <a:rPr lang="fr-FR" dirty="0"/>
              <a:t>Que pensez-vous de la signification de chaque niveau? Des exemples? </a:t>
            </a:r>
          </a:p>
          <a:p>
            <a:pPr>
              <a:spcBef>
                <a:spcPts val="600"/>
              </a:spcBef>
            </a:pPr>
            <a:r>
              <a:rPr lang="fr-FR" i="1" dirty="0"/>
              <a:t>Pousser diapo</a:t>
            </a:r>
          </a:p>
          <a:p>
            <a:pPr>
              <a:spcBef>
                <a:spcPts val="600"/>
              </a:spcBef>
            </a:pPr>
            <a:r>
              <a:rPr lang="fr-FR" dirty="0"/>
              <a:t>Voyons ensemble l'exemple visuel sur la diapositive qui montre un coureur se préparant (A vos marques), se mettant en position (Prêt), puis démarrant une course (Partez).</a:t>
            </a:r>
          </a:p>
        </p:txBody>
      </p:sp>
      <p:sp>
        <p:nvSpPr>
          <p:cNvPr id="4" name="Slide Number Placeholder 3"/>
          <p:cNvSpPr>
            <a:spLocks noGrp="1"/>
          </p:cNvSpPr>
          <p:nvPr>
            <p:ph type="sldNum" sz="quarter" idx="10"/>
          </p:nvPr>
        </p:nvSpPr>
        <p:spPr/>
        <p:txBody>
          <a:bodyPr/>
          <a:lstStyle/>
          <a:p>
            <a:fld id="{9AC774B7-8773-F442-AE46-14AB52309CAF}" type="slidenum">
              <a:rPr lang="en-US" smtClean="0"/>
              <a:t>4</a:t>
            </a:fld>
            <a:endParaRPr lang="en-US"/>
          </a:p>
        </p:txBody>
      </p:sp>
    </p:spTree>
    <p:extLst>
      <p:ext uri="{BB962C8B-B14F-4D97-AF65-F5344CB8AC3E}">
        <p14:creationId xmlns:p14="http://schemas.microsoft.com/office/powerpoint/2010/main" val="2420439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L'expression « envisager un changement » fait référence au langage qu'un client pourrait utiliser lorsqu'il envisage de faire un changement.</a:t>
            </a:r>
          </a:p>
          <a:p>
            <a:pPr>
              <a:spcBef>
                <a:spcPts val="600"/>
              </a:spcBef>
            </a:pPr>
            <a:r>
              <a:rPr lang="fr-FR" dirty="0"/>
              <a:t>Nous verrons, à travers les 4 prochaines les diapositives les exemples de discussions visant à « envisager un changement ». </a:t>
            </a:r>
          </a:p>
          <a:p>
            <a:pPr>
              <a:spcBef>
                <a:spcPts val="600"/>
              </a:spcBef>
            </a:pPr>
            <a:r>
              <a:rPr lang="fr-FR" i="1" dirty="0"/>
              <a:t>Vous pourrez et demandez au groupe de réfléchir à quelques exemples d’eux-mêmes. </a:t>
            </a:r>
          </a:p>
          <a:p>
            <a:pPr>
              <a:spcBef>
                <a:spcPts val="600"/>
              </a:spcBef>
            </a:pPr>
            <a:r>
              <a:rPr lang="fr-FR" dirty="0"/>
              <a:t>Il est important de prendre</a:t>
            </a:r>
            <a:r>
              <a:rPr lang="fr-FR" baseline="0" dirty="0"/>
              <a:t> en compte </a:t>
            </a:r>
            <a:r>
              <a:rPr lang="fr-FR" dirty="0"/>
              <a:t>que le type de discours de changement qu'un client utilise n'est pas aussi important que le fait qu'il l'utilise (c'est-à-dire qu'il exprime son désir et les raisons pour lesquelles il veut changer).</a:t>
            </a:r>
          </a:p>
        </p:txBody>
      </p:sp>
      <p:sp>
        <p:nvSpPr>
          <p:cNvPr id="4" name="Slide Number Placeholder 3"/>
          <p:cNvSpPr>
            <a:spLocks noGrp="1"/>
          </p:cNvSpPr>
          <p:nvPr>
            <p:ph type="sldNum" sz="quarter" idx="10"/>
          </p:nvPr>
        </p:nvSpPr>
        <p:spPr/>
        <p:txBody>
          <a:bodyPr/>
          <a:lstStyle/>
          <a:p>
            <a:fld id="{9AC774B7-8773-F442-AE46-14AB52309CAF}" type="slidenum">
              <a:rPr lang="en-US" smtClean="0"/>
              <a:t>5</a:t>
            </a:fld>
            <a:endParaRPr lang="en-US"/>
          </a:p>
        </p:txBody>
      </p:sp>
    </p:spTree>
    <p:extLst>
      <p:ext uri="{BB962C8B-B14F-4D97-AF65-F5344CB8AC3E}">
        <p14:creationId xmlns:p14="http://schemas.microsoft.com/office/powerpoint/2010/main" val="618535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0" dirty="0"/>
              <a:t>Pourriez-vous suggérer quelques exemples de </a:t>
            </a:r>
            <a:r>
              <a:rPr lang="fr-FR" dirty="0"/>
              <a:t>discours de changement </a:t>
            </a:r>
            <a:r>
              <a:rPr lang="fr-FR" i="0" dirty="0"/>
              <a:t>?</a:t>
            </a:r>
          </a:p>
          <a:p>
            <a:pPr>
              <a:spcBef>
                <a:spcPts val="600"/>
              </a:spcBef>
            </a:pPr>
            <a:r>
              <a:rPr lang="fr-FR" i="1" dirty="0"/>
              <a:t>Pousser</a:t>
            </a:r>
            <a:r>
              <a:rPr lang="fr-FR" i="1" baseline="0" dirty="0"/>
              <a:t> diapo et p</a:t>
            </a:r>
            <a:r>
              <a:rPr lang="fr-FR" i="1" dirty="0"/>
              <a:t>asser en revue les exemples figurant sur la diapositive. </a:t>
            </a:r>
          </a:p>
        </p:txBody>
      </p:sp>
      <p:sp>
        <p:nvSpPr>
          <p:cNvPr id="4" name="Slide Number Placeholder 3"/>
          <p:cNvSpPr>
            <a:spLocks noGrp="1"/>
          </p:cNvSpPr>
          <p:nvPr>
            <p:ph type="sldNum" sz="quarter" idx="10"/>
          </p:nvPr>
        </p:nvSpPr>
        <p:spPr/>
        <p:txBody>
          <a:bodyPr/>
          <a:lstStyle/>
          <a:p>
            <a:fld id="{9AC774B7-8773-F442-AE46-14AB52309CAF}" type="slidenum">
              <a:rPr lang="en-US" smtClean="0"/>
              <a:t>6</a:t>
            </a:fld>
            <a:endParaRPr lang="en-US"/>
          </a:p>
        </p:txBody>
      </p:sp>
    </p:spTree>
    <p:extLst>
      <p:ext uri="{BB962C8B-B14F-4D97-AF65-F5344CB8AC3E}">
        <p14:creationId xmlns:p14="http://schemas.microsoft.com/office/powerpoint/2010/main" val="1965520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0" dirty="0"/>
              <a:t>Pourriez-vous suggérer quelques exemples de </a:t>
            </a:r>
            <a:r>
              <a:rPr lang="fr-FR" dirty="0"/>
              <a:t>discours de changement </a:t>
            </a:r>
            <a:r>
              <a:rPr lang="fr-FR" i="0" dirty="0"/>
              <a:t>?</a:t>
            </a:r>
          </a:p>
          <a:p>
            <a:pPr>
              <a:spcBef>
                <a:spcPts val="600"/>
              </a:spcBef>
            </a:pPr>
            <a:r>
              <a:rPr lang="fr-FR" i="1" dirty="0"/>
              <a:t>Pousser</a:t>
            </a:r>
            <a:r>
              <a:rPr lang="fr-FR" i="1" baseline="0" dirty="0"/>
              <a:t> diapo et p</a:t>
            </a:r>
            <a:r>
              <a:rPr lang="fr-FR" i="1" dirty="0"/>
              <a:t>asser en revue les exemples figurant sur la diapositive. </a:t>
            </a:r>
          </a:p>
        </p:txBody>
      </p:sp>
      <p:sp>
        <p:nvSpPr>
          <p:cNvPr id="4" name="Slide Number Placeholder 3"/>
          <p:cNvSpPr>
            <a:spLocks noGrp="1"/>
          </p:cNvSpPr>
          <p:nvPr>
            <p:ph type="sldNum" sz="quarter" idx="10"/>
          </p:nvPr>
        </p:nvSpPr>
        <p:spPr/>
        <p:txBody>
          <a:bodyPr/>
          <a:lstStyle/>
          <a:p>
            <a:fld id="{9AC774B7-8773-F442-AE46-14AB52309CAF}" type="slidenum">
              <a:rPr lang="en-US" smtClean="0"/>
              <a:t>7</a:t>
            </a:fld>
            <a:endParaRPr lang="en-US"/>
          </a:p>
        </p:txBody>
      </p:sp>
    </p:spTree>
    <p:extLst>
      <p:ext uri="{BB962C8B-B14F-4D97-AF65-F5344CB8AC3E}">
        <p14:creationId xmlns:p14="http://schemas.microsoft.com/office/powerpoint/2010/main" val="4169224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0" dirty="0"/>
              <a:t>Pourriez-vous suggérer quelques exemples de </a:t>
            </a:r>
            <a:r>
              <a:rPr lang="fr-FR" dirty="0"/>
              <a:t>discours de changement </a:t>
            </a:r>
            <a:r>
              <a:rPr lang="fr-FR" i="0" dirty="0"/>
              <a:t>?</a:t>
            </a:r>
          </a:p>
          <a:p>
            <a:pPr>
              <a:spcBef>
                <a:spcPts val="600"/>
              </a:spcBef>
            </a:pPr>
            <a:r>
              <a:rPr lang="fr-FR" i="1" dirty="0"/>
              <a:t>Pousser</a:t>
            </a:r>
            <a:r>
              <a:rPr lang="fr-FR" i="1" baseline="0" dirty="0"/>
              <a:t> diapo et p</a:t>
            </a:r>
            <a:r>
              <a:rPr lang="fr-FR" i="1" dirty="0"/>
              <a:t>asser en revue les exemples figurant sur la diapositive. </a:t>
            </a:r>
          </a:p>
          <a:p>
            <a:endParaRPr lang="fr-FR" dirty="0"/>
          </a:p>
        </p:txBody>
      </p:sp>
      <p:sp>
        <p:nvSpPr>
          <p:cNvPr id="4" name="Slide Number Placeholder 3"/>
          <p:cNvSpPr>
            <a:spLocks noGrp="1"/>
          </p:cNvSpPr>
          <p:nvPr>
            <p:ph type="sldNum" sz="quarter" idx="10"/>
          </p:nvPr>
        </p:nvSpPr>
        <p:spPr/>
        <p:txBody>
          <a:bodyPr/>
          <a:lstStyle/>
          <a:p>
            <a:fld id="{9AC774B7-8773-F442-AE46-14AB52309CAF}" type="slidenum">
              <a:rPr lang="en-US" smtClean="0"/>
              <a:t>8</a:t>
            </a:fld>
            <a:endParaRPr lang="en-US"/>
          </a:p>
        </p:txBody>
      </p:sp>
    </p:spTree>
    <p:extLst>
      <p:ext uri="{BB962C8B-B14F-4D97-AF65-F5344CB8AC3E}">
        <p14:creationId xmlns:p14="http://schemas.microsoft.com/office/powerpoint/2010/main" val="274638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0" dirty="0"/>
              <a:t>Pourriez-vous suggérer quelques exemples de </a:t>
            </a:r>
            <a:r>
              <a:rPr lang="fr-FR" dirty="0"/>
              <a:t>discours de changement </a:t>
            </a:r>
            <a:r>
              <a:rPr lang="fr-FR" i="0" dirty="0"/>
              <a:t>?</a:t>
            </a:r>
          </a:p>
          <a:p>
            <a:pPr>
              <a:spcBef>
                <a:spcPts val="600"/>
              </a:spcBef>
            </a:pPr>
            <a:r>
              <a:rPr lang="fr-FR" i="1" dirty="0"/>
              <a:t>Pousser</a:t>
            </a:r>
            <a:r>
              <a:rPr lang="fr-FR" i="1" baseline="0" dirty="0"/>
              <a:t> diapo et p</a:t>
            </a:r>
            <a:r>
              <a:rPr lang="fr-FR" i="1" dirty="0"/>
              <a:t>asser en revue les exemples figurant sur la diapositive. </a:t>
            </a:r>
          </a:p>
          <a:p>
            <a:endParaRPr lang="fr-FR" dirty="0"/>
          </a:p>
        </p:txBody>
      </p:sp>
      <p:sp>
        <p:nvSpPr>
          <p:cNvPr id="4" name="Slide Number Placeholder 3"/>
          <p:cNvSpPr>
            <a:spLocks noGrp="1"/>
          </p:cNvSpPr>
          <p:nvPr>
            <p:ph type="sldNum" sz="quarter" idx="10"/>
          </p:nvPr>
        </p:nvSpPr>
        <p:spPr/>
        <p:txBody>
          <a:bodyPr/>
          <a:lstStyle/>
          <a:p>
            <a:fld id="{9AC774B7-8773-F442-AE46-14AB52309CAF}" type="slidenum">
              <a:rPr lang="en-US" smtClean="0"/>
              <a:t>9</a:t>
            </a:fld>
            <a:endParaRPr lang="en-US"/>
          </a:p>
        </p:txBody>
      </p:sp>
    </p:spTree>
    <p:extLst>
      <p:ext uri="{BB962C8B-B14F-4D97-AF65-F5344CB8AC3E}">
        <p14:creationId xmlns:p14="http://schemas.microsoft.com/office/powerpoint/2010/main" val="653541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29D0F8-D172-6446-8609-1A4CDE5E0FB8}"/>
              </a:ext>
            </a:extLst>
          </p:cNvPr>
          <p:cNvSpPr/>
          <p:nvPr userDrawn="1"/>
        </p:nvSpPr>
        <p:spPr>
          <a:xfrm>
            <a:off x="0" y="-1566"/>
            <a:ext cx="9144000" cy="5775767"/>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95756" y="1563435"/>
            <a:ext cx="6137060" cy="1655763"/>
          </a:xfrm>
          <a:prstGeom prst="rect">
            <a:avLst/>
          </a:prstGeom>
        </p:spPr>
        <p:txBody>
          <a:bodyPr anchor="b"/>
          <a:lstStyle>
            <a:lvl1pPr algn="l">
              <a:defRPr sz="3600" b="1" i="0">
                <a:solidFill>
                  <a:srgbClr val="DEEBF7"/>
                </a:solidFill>
                <a:latin typeface="Arial" panose="020B0604020202020204" pitchFamily="34" charset="0"/>
                <a:cs typeface="Arial" panose="020B0604020202020204" pitchFamily="34" charset="0"/>
              </a:defRPr>
            </a:lvl1pPr>
          </a:lstStyle>
          <a:p>
            <a:r>
              <a:rPr lang="en-US" dirty="0"/>
              <a:t>Title of the document goes here—the font is Arial 36pt, Bold, Blue-Gray</a:t>
            </a:r>
          </a:p>
        </p:txBody>
      </p:sp>
      <p:sp>
        <p:nvSpPr>
          <p:cNvPr id="3" name="Subtitle 2"/>
          <p:cNvSpPr>
            <a:spLocks noGrp="1"/>
          </p:cNvSpPr>
          <p:nvPr>
            <p:ph type="subTitle" idx="1" hasCustomPrompt="1"/>
          </p:nvPr>
        </p:nvSpPr>
        <p:spPr>
          <a:xfrm>
            <a:off x="795756" y="3342715"/>
            <a:ext cx="6137060" cy="672765"/>
          </a:xfrm>
          <a:prstGeom prst="rect">
            <a:avLst/>
          </a:prstGeom>
        </p:spPr>
        <p:txBody>
          <a:bodyPr/>
          <a:lstStyle>
            <a:lvl1pPr marL="0" indent="0" algn="l">
              <a:buNone/>
              <a:defRPr sz="2000" b="0" i="0" spc="300">
                <a:solidFill>
                  <a:srgbClr val="577F9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LINE 1, ARIAL REGULAR, 20PT, EXPANDED </a:t>
            </a:r>
          </a:p>
        </p:txBody>
      </p:sp>
      <p:sp>
        <p:nvSpPr>
          <p:cNvPr id="13" name="Rectangle 12">
            <a:extLst>
              <a:ext uri="{FF2B5EF4-FFF2-40B4-BE49-F238E27FC236}">
                <a16:creationId xmlns:a16="http://schemas.microsoft.com/office/drawing/2014/main" id="{6EEC186D-09B3-7C40-86B2-9CCD3AAC19C7}"/>
              </a:ext>
            </a:extLst>
          </p:cNvPr>
          <p:cNvSpPr/>
          <p:nvPr userDrawn="1"/>
        </p:nvSpPr>
        <p:spPr>
          <a:xfrm>
            <a:off x="795755" y="4257917"/>
            <a:ext cx="3243805" cy="7535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0A29BA2-C15F-2740-863C-ED8E4347CAB3}"/>
              </a:ext>
            </a:extLst>
          </p:cNvPr>
          <p:cNvPicPr/>
          <p:nvPr userDrawn="1"/>
        </p:nvPicPr>
        <p:blipFill rotWithShape="1">
          <a:blip r:embed="rId2" cstate="email">
            <a:alphaModFix/>
            <a:extLst>
              <a:ext uri="{28A0092B-C50C-407E-A947-70E740481C1C}">
                <a14:useLocalDpi xmlns:a14="http://schemas.microsoft.com/office/drawing/2010/main" val="0"/>
              </a:ext>
            </a:extLst>
          </a:blip>
          <a:srcRect t="36352" r="38913"/>
          <a:stretch/>
        </p:blipFill>
        <p:spPr bwMode="auto">
          <a:xfrm>
            <a:off x="6551271" y="0"/>
            <a:ext cx="2592729" cy="2691747"/>
          </a:xfrm>
          <a:prstGeom prst="rect">
            <a:avLst/>
          </a:prstGeom>
          <a:noFill/>
          <a:ln>
            <a:noFill/>
          </a:ln>
        </p:spPr>
      </p:pic>
      <p:sp>
        <p:nvSpPr>
          <p:cNvPr id="36" name="Text Placeholder 35">
            <a:extLst>
              <a:ext uri="{FF2B5EF4-FFF2-40B4-BE49-F238E27FC236}">
                <a16:creationId xmlns:a16="http://schemas.microsoft.com/office/drawing/2014/main" id="{34F3FDC0-5EA7-5049-B509-531EE6327776}"/>
              </a:ext>
            </a:extLst>
          </p:cNvPr>
          <p:cNvSpPr>
            <a:spLocks noGrp="1"/>
          </p:cNvSpPr>
          <p:nvPr>
            <p:ph type="body" sz="quarter" idx="10" hasCustomPrompt="1"/>
          </p:nvPr>
        </p:nvSpPr>
        <p:spPr>
          <a:xfrm>
            <a:off x="795338" y="4470011"/>
            <a:ext cx="3776662" cy="303978"/>
          </a:xfrm>
          <a:prstGeom prst="rect">
            <a:avLst/>
          </a:prstGeom>
        </p:spPr>
        <p:txBody>
          <a:bodyPr/>
          <a:lstStyle>
            <a:lvl1pPr marL="0" indent="0">
              <a:lnSpc>
                <a:spcPct val="100000"/>
              </a:lnSpc>
              <a:spcBef>
                <a:spcPts val="600"/>
              </a:spcBef>
              <a:buNone/>
              <a:defRPr sz="1600" b="1" i="0">
                <a:solidFill>
                  <a:srgbClr val="DEEBF7"/>
                </a:solidFill>
                <a:latin typeface="Arial" panose="020B0604020202020204" pitchFamily="34" charset="0"/>
                <a:cs typeface="Arial" panose="020B0604020202020204" pitchFamily="34" charset="0"/>
              </a:defRPr>
            </a:lvl1pPr>
          </a:lstStyle>
          <a:p>
            <a:pPr lvl="0"/>
            <a:r>
              <a:rPr lang="en-US" dirty="0"/>
              <a:t>Author name</a:t>
            </a:r>
          </a:p>
        </p:txBody>
      </p:sp>
      <p:sp>
        <p:nvSpPr>
          <p:cNvPr id="39" name="Text Placeholder 38">
            <a:extLst>
              <a:ext uri="{FF2B5EF4-FFF2-40B4-BE49-F238E27FC236}">
                <a16:creationId xmlns:a16="http://schemas.microsoft.com/office/drawing/2014/main" id="{0243FC27-0225-9F41-8ADB-FA544A17B773}"/>
              </a:ext>
            </a:extLst>
          </p:cNvPr>
          <p:cNvSpPr>
            <a:spLocks noGrp="1"/>
          </p:cNvSpPr>
          <p:nvPr>
            <p:ph type="body" sz="quarter" idx="11" hasCustomPrompt="1"/>
          </p:nvPr>
        </p:nvSpPr>
        <p:spPr>
          <a:xfrm>
            <a:off x="795338" y="4796635"/>
            <a:ext cx="3776662" cy="303978"/>
          </a:xfrm>
          <a:prstGeom prst="rect">
            <a:avLst/>
          </a:prstGeom>
        </p:spPr>
        <p:txBody>
          <a:bodyPr/>
          <a:lstStyle>
            <a:lvl1pPr marL="0" indent="0">
              <a:buNone/>
              <a:defRPr sz="1600" b="0" i="1">
                <a:solidFill>
                  <a:srgbClr val="DEEBF7"/>
                </a:solidFill>
                <a:latin typeface="Arial" panose="020B0604020202020204" pitchFamily="34" charset="0"/>
                <a:cs typeface="Arial" panose="020B0604020202020204" pitchFamily="34" charset="0"/>
              </a:defRPr>
            </a:lvl1pPr>
          </a:lstStyle>
          <a:p>
            <a:pPr lvl="0"/>
            <a:r>
              <a:rPr lang="en-US" dirty="0"/>
              <a:t>Author title</a:t>
            </a:r>
          </a:p>
        </p:txBody>
      </p:sp>
      <p:pic>
        <p:nvPicPr>
          <p:cNvPr id="15" name="Picture 14">
            <a:extLst>
              <a:ext uri="{FF2B5EF4-FFF2-40B4-BE49-F238E27FC236}">
                <a16:creationId xmlns:a16="http://schemas.microsoft.com/office/drawing/2014/main" id="{662ED5B3-7C8C-4C93-80FC-116D7297DCC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97219" y="5897718"/>
            <a:ext cx="2118433" cy="651825"/>
          </a:xfrm>
          <a:prstGeom prst="rect">
            <a:avLst/>
          </a:prstGeom>
        </p:spPr>
      </p:pic>
      <p:pic>
        <p:nvPicPr>
          <p:cNvPr id="16" name="Picture 15" descr="A close up of a sign&#10;&#10;Description generated with very high confidence">
            <a:extLst>
              <a:ext uri="{FF2B5EF4-FFF2-40B4-BE49-F238E27FC236}">
                <a16:creationId xmlns:a16="http://schemas.microsoft.com/office/drawing/2014/main" id="{27808EA2-8246-4FB4-AF32-E332432A4B38}"/>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784182" y="5805390"/>
            <a:ext cx="1299262" cy="841402"/>
          </a:xfrm>
          <a:prstGeom prst="rect">
            <a:avLst/>
          </a:prstGeom>
        </p:spPr>
      </p:pic>
      <p:pic>
        <p:nvPicPr>
          <p:cNvPr id="17" name="Picture 16">
            <a:extLst>
              <a:ext uri="{FF2B5EF4-FFF2-40B4-BE49-F238E27FC236}">
                <a16:creationId xmlns:a16="http://schemas.microsoft.com/office/drawing/2014/main" id="{B4B22464-FCD6-4F25-8F68-641CC22736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29427" y="5856090"/>
            <a:ext cx="1107242" cy="740002"/>
          </a:xfrm>
          <a:prstGeom prst="rect">
            <a:avLst/>
          </a:prstGeom>
        </p:spPr>
      </p:pic>
    </p:spTree>
    <p:extLst>
      <p:ext uri="{BB962C8B-B14F-4D97-AF65-F5344CB8AC3E}">
        <p14:creationId xmlns:p14="http://schemas.microsoft.com/office/powerpoint/2010/main" val="294068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Special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01D2C60-AE90-4942-A1A3-815C2797870D}"/>
              </a:ext>
            </a:extLst>
          </p:cNvPr>
          <p:cNvSpPr>
            <a:spLocks noGrp="1"/>
          </p:cNvSpPr>
          <p:nvPr>
            <p:ph type="pic" sz="quarter" idx="10"/>
          </p:nvPr>
        </p:nvSpPr>
        <p:spPr>
          <a:xfrm>
            <a:off x="0" y="-1"/>
            <a:ext cx="9144000" cy="685997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sp>
        <p:nvSpPr>
          <p:cNvPr id="16" name="Rectangle 15">
            <a:extLst>
              <a:ext uri="{FF2B5EF4-FFF2-40B4-BE49-F238E27FC236}">
                <a16:creationId xmlns:a16="http://schemas.microsoft.com/office/drawing/2014/main" id="{B1B0873C-1198-584F-950D-0CE08ED743E1}"/>
              </a:ext>
            </a:extLst>
          </p:cNvPr>
          <p:cNvSpPr/>
          <p:nvPr userDrawn="1"/>
        </p:nvSpPr>
        <p:spPr>
          <a:xfrm>
            <a:off x="573576" y="0"/>
            <a:ext cx="3766929" cy="5706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967788E9-F096-2441-A820-2BB0AC447F5D}"/>
              </a:ext>
            </a:extLst>
          </p:cNvPr>
          <p:cNvSpPr/>
          <p:nvPr userDrawn="1"/>
        </p:nvSpPr>
        <p:spPr>
          <a:xfrm>
            <a:off x="573577" y="0"/>
            <a:ext cx="3757353" cy="574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630" y="365126"/>
            <a:ext cx="3460832" cy="823913"/>
          </a:xfrm>
          <a:prstGeom prst="rect">
            <a:avLst/>
          </a:prstGeom>
        </p:spPr>
        <p:txBody>
          <a:bodyPr>
            <a:normAutofit/>
          </a:bodyPr>
          <a:lstStyle>
            <a:lvl1pPr>
              <a:defRPr sz="2800" b="1" i="0">
                <a:solidFill>
                  <a:srgbClr val="E7343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17630" y="1288899"/>
            <a:ext cx="3460832" cy="655648"/>
          </a:xfrm>
          <a:prstGeom prst="rect">
            <a:avLst/>
          </a:prstGeom>
        </p:spPr>
        <p:txBody>
          <a:bodyPr anchor="t" anchorCtr="0">
            <a:normAutofit/>
          </a:bodyPr>
          <a:lstStyle>
            <a:lvl1pPr marL="0" indent="0">
              <a:buNone/>
              <a:defRPr sz="2000" b="1" i="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Rectangle 13">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p:cNvSpPr>
            <a:spLocks noGrp="1"/>
          </p:cNvSpPr>
          <p:nvPr>
            <p:ph idx="11"/>
          </p:nvPr>
        </p:nvSpPr>
        <p:spPr>
          <a:xfrm>
            <a:off x="717630" y="2044406"/>
            <a:ext cx="3460832" cy="3535127"/>
          </a:xfrm>
          <a:prstGeom prst="rect">
            <a:avLst/>
          </a:prstGeom>
        </p:spPr>
        <p:txBody>
          <a:bodyPr>
            <a:normAutofit/>
          </a:bodyPr>
          <a:lstStyle>
            <a:lvl1pPr marL="228600" indent="-227013">
              <a:spcBef>
                <a:spcPts val="1200"/>
              </a:spcBef>
              <a:buClr>
                <a:srgbClr val="E73439"/>
              </a:buClr>
              <a:defRPr sz="2000" b="0" i="0">
                <a:solidFill>
                  <a:schemeClr val="tx1">
                    <a:lumMod val="85000"/>
                    <a:lumOff val="15000"/>
                  </a:schemeClr>
                </a:solidFill>
                <a:latin typeface="Arial" panose="020B0604020202020204" pitchFamily="34" charset="0"/>
                <a:cs typeface="Arial" panose="020B0604020202020204" pitchFamily="34" charset="0"/>
              </a:defRPr>
            </a:lvl1pPr>
            <a:lvl2pPr marL="576263" indent="-288925">
              <a:buClr>
                <a:srgbClr val="E73439"/>
              </a:buClr>
              <a:buFont typeface="Arial" panose="020B0604020202020204"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2pPr>
            <a:lvl3pPr marL="744538" indent="-168275">
              <a:buClr>
                <a:srgbClr val="E73439"/>
              </a:buClr>
              <a:buFont typeface="Calibri" panose="020F0502020204030204" pitchFamily="34" charset="0"/>
              <a:buChar char="‐"/>
              <a:defRPr sz="1600"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19297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Divi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FCE0326-9836-C04B-89F1-346F72C6B52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582" y="1"/>
            <a:ext cx="2988734" cy="3979333"/>
          </a:xfrm>
          <a:prstGeom prst="rect">
            <a:avLst/>
          </a:prstGeom>
        </p:spPr>
      </p:pic>
      <p:sp>
        <p:nvSpPr>
          <p:cNvPr id="17" name="Picture Placeholder 16">
            <a:extLst>
              <a:ext uri="{FF2B5EF4-FFF2-40B4-BE49-F238E27FC236}">
                <a16:creationId xmlns:a16="http://schemas.microsoft.com/office/drawing/2014/main" id="{44BF14A4-0541-3545-99AD-5E5B557C852B}"/>
              </a:ext>
            </a:extLst>
          </p:cNvPr>
          <p:cNvSpPr>
            <a:spLocks noGrp="1"/>
          </p:cNvSpPr>
          <p:nvPr>
            <p:ph type="pic" sz="quarter" idx="11"/>
          </p:nvPr>
        </p:nvSpPr>
        <p:spPr>
          <a:xfrm>
            <a:off x="2986088" y="-2"/>
            <a:ext cx="6157912" cy="3979335"/>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858E55C2-C8B7-B146-81B3-FE1F3E7DEC87}"/>
              </a:ext>
            </a:extLst>
          </p:cNvPr>
          <p:cNvSpPr/>
          <p:nvPr userDrawn="1"/>
        </p:nvSpPr>
        <p:spPr>
          <a:xfrm>
            <a:off x="0" y="3979334"/>
            <a:ext cx="9144000" cy="2878665"/>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2">
            <a:extLst>
              <a:ext uri="{FF2B5EF4-FFF2-40B4-BE49-F238E27FC236}">
                <a16:creationId xmlns:a16="http://schemas.microsoft.com/office/drawing/2014/main" id="{FC328256-5B7D-AF40-9EE8-52DEDA34DEC3}"/>
              </a:ext>
            </a:extLst>
          </p:cNvPr>
          <p:cNvSpPr>
            <a:spLocks noGrp="1"/>
          </p:cNvSpPr>
          <p:nvPr>
            <p:ph type="subTitle" idx="10" hasCustomPrompt="1"/>
          </p:nvPr>
        </p:nvSpPr>
        <p:spPr>
          <a:xfrm>
            <a:off x="1252330" y="4650758"/>
            <a:ext cx="6639339" cy="1627947"/>
          </a:xfrm>
          <a:prstGeom prst="rect">
            <a:avLst/>
          </a:prstGeom>
        </p:spPr>
        <p:txBody>
          <a:bodyPr/>
          <a:lstStyle>
            <a:lvl1pPr marL="0" indent="0" algn="l">
              <a:buNone/>
              <a:defRPr sz="3200" b="0" i="0" spc="3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 HERE, ARIAL REGULAR, 32PT, </a:t>
            </a:r>
            <a:br>
              <a:rPr lang="en-US" dirty="0"/>
            </a:br>
            <a:r>
              <a:rPr lang="en-US" dirty="0"/>
              <a:t>ALL CAPS EXPANDED </a:t>
            </a:r>
          </a:p>
        </p:txBody>
      </p:sp>
      <p:sp>
        <p:nvSpPr>
          <p:cNvPr id="19" name="Rectangle 18">
            <a:extLst>
              <a:ext uri="{FF2B5EF4-FFF2-40B4-BE49-F238E27FC236}">
                <a16:creationId xmlns:a16="http://schemas.microsoft.com/office/drawing/2014/main" id="{12E0D32C-B620-7A4D-BC36-49900D1DFC99}"/>
              </a:ext>
            </a:extLst>
          </p:cNvPr>
          <p:cNvSpPr/>
          <p:nvPr userDrawn="1"/>
        </p:nvSpPr>
        <p:spPr>
          <a:xfrm>
            <a:off x="1328194" y="4443168"/>
            <a:ext cx="3243805" cy="75358"/>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001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Content_w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C8D2E9CD-85A1-8249-B610-F55A92BA9DF8}"/>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val="0"/>
              </a:ext>
            </a:extLst>
          </a:blip>
          <a:srcRect/>
          <a:stretch/>
        </p:blipFill>
        <p:spPr>
          <a:xfrm rot="16200000">
            <a:off x="6059765" y="189226"/>
            <a:ext cx="3273461" cy="2895009"/>
          </a:xfrm>
          <a:prstGeom prst="rect">
            <a:avLst/>
          </a:prstGeom>
        </p:spPr>
      </p:pic>
      <p:sp>
        <p:nvSpPr>
          <p:cNvPr id="2"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628650" y="1636730"/>
            <a:ext cx="78867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104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628650" y="1636730"/>
            <a:ext cx="7886700" cy="4932746"/>
          </a:xfrm>
          <a:prstGeom prst="rect">
            <a:avLst/>
          </a:prstGeom>
        </p:spPr>
        <p:txBody>
          <a:bodyPr>
            <a:noAutofit/>
          </a:bodyPr>
          <a:lstStyle>
            <a:lvl1pPr marL="346075" indent="-346075">
              <a:lnSpc>
                <a:spcPct val="95000"/>
              </a:lnSpc>
              <a:spcBef>
                <a:spcPts val="1800"/>
              </a:spcBef>
              <a:buClr>
                <a:srgbClr val="E73439"/>
              </a:buClr>
              <a:buFont typeface="Wingdings" panose="05000000000000000000" pitchFamily="2" charset="2"/>
              <a:buChar cha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1087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HighlightConten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57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842933" y="774443"/>
            <a:ext cx="3848306" cy="5719490"/>
          </a:xfrm>
          <a:prstGeom prst="rect">
            <a:avLst/>
          </a:prstGeom>
        </p:spPr>
        <p:txBody>
          <a:bodyPr>
            <a:normAutofit/>
          </a:bodyPr>
          <a:lstStyle>
            <a:lvl1pPr marL="228600" indent="-223838">
              <a:spcBef>
                <a:spcPts val="1200"/>
              </a:spcBef>
              <a:buFont typeface="Arial" panose="020B0604020202020204" pitchFamily="34" charset="0"/>
              <a:buChar char="•"/>
              <a:defRPr sz="2000" b="0" i="0">
                <a:solidFill>
                  <a:srgbClr val="DEEBF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4" name="Picture 23">
            <a:extLst>
              <a:ext uri="{FF2B5EF4-FFF2-40B4-BE49-F238E27FC236}">
                <a16:creationId xmlns:a16="http://schemas.microsoft.com/office/drawing/2014/main" id="{C8D2E9CD-85A1-8249-B610-F55A92BA9DF8}"/>
              </a:ext>
            </a:extLst>
          </p:cNvPr>
          <p:cNvPicPr>
            <a:picLocks noChangeAspect="1"/>
          </p:cNvPicPr>
          <p:nvPr userDrawn="1"/>
        </p:nvPicPr>
        <p:blipFill rotWithShape="1">
          <a:blip r:embed="rId2" cstate="email">
            <a:alphaModFix amt="14000"/>
            <a:extLst>
              <a:ext uri="{28A0092B-C50C-407E-A947-70E740481C1C}">
                <a14:useLocalDpi xmlns:a14="http://schemas.microsoft.com/office/drawing/2010/main" val="0"/>
              </a:ext>
            </a:extLst>
          </a:blip>
          <a:srcRect/>
          <a:stretch/>
        </p:blipFill>
        <p:spPr>
          <a:xfrm rot="10800000">
            <a:off x="0" y="-20736"/>
            <a:ext cx="3273461" cy="2895009"/>
          </a:xfrm>
          <a:prstGeom prst="rect">
            <a:avLst/>
          </a:prstGeom>
        </p:spPr>
      </p:pic>
      <p:sp>
        <p:nvSpPr>
          <p:cNvPr id="2" name="Title 1"/>
          <p:cNvSpPr>
            <a:spLocks noGrp="1"/>
          </p:cNvSpPr>
          <p:nvPr>
            <p:ph type="title" hasCustomPrompt="1"/>
          </p:nvPr>
        </p:nvSpPr>
        <p:spPr>
          <a:xfrm>
            <a:off x="356881" y="3094810"/>
            <a:ext cx="3459653" cy="1273432"/>
          </a:xfrm>
          <a:prstGeom prst="rect">
            <a:avLst/>
          </a:prstGeom>
        </p:spPr>
        <p:txBody>
          <a:bodyPr anchor="t" anchorCtr="0"/>
          <a:lstStyle>
            <a:lvl1pPr>
              <a:defRPr sz="2800" b="1" i="0">
                <a:solidFill>
                  <a:srgbClr val="DEEBF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Rectangle 12">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3533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64330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3044142" y="-1"/>
            <a:ext cx="6099858" cy="685998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33054" y="597273"/>
            <a:ext cx="4823027" cy="974783"/>
          </a:xfrm>
          <a:prstGeom prst="rect">
            <a:avLst/>
          </a:prstGeom>
        </p:spPr>
        <p:txBody>
          <a:bodyPr/>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0" y="-1"/>
            <a:ext cx="3044825" cy="6858001"/>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2" name="Content Placeholder 2"/>
          <p:cNvSpPr>
            <a:spLocks noGrp="1"/>
          </p:cNvSpPr>
          <p:nvPr>
            <p:ph idx="1"/>
          </p:nvPr>
        </p:nvSpPr>
        <p:spPr>
          <a:xfrm>
            <a:off x="3633053" y="1871133"/>
            <a:ext cx="4823027" cy="4622799"/>
          </a:xfrm>
          <a:prstGeom prst="rect">
            <a:avLst/>
          </a:prstGeom>
        </p:spPr>
        <p:txBody>
          <a:bodyPr>
            <a:normAutofit/>
          </a:bodyPr>
          <a:lstStyle>
            <a:lvl1pPr marL="346075" indent="-346075">
              <a:spcBef>
                <a:spcPts val="1200"/>
              </a:spcBef>
              <a:buClr>
                <a:srgbClr val="E73439"/>
              </a:buClr>
              <a:buFont typeface="Wingdings" panose="05000000000000000000" pitchFamily="2" charset="2"/>
              <a:buChar cha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331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5104" y="0"/>
            <a:ext cx="6099858"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3285" y="597273"/>
            <a:ext cx="4823027" cy="974783"/>
          </a:xfrm>
          <a:prstGeom prst="rect">
            <a:avLst/>
          </a:prstGeom>
        </p:spPr>
        <p:txBody>
          <a:bodyPr anchor="b" anchorCtr="0"/>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6094071" y="-1"/>
            <a:ext cx="3044825" cy="685799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4" name="Content Placeholder 2"/>
          <p:cNvSpPr>
            <a:spLocks noGrp="1"/>
          </p:cNvSpPr>
          <p:nvPr>
            <p:ph idx="11"/>
          </p:nvPr>
        </p:nvSpPr>
        <p:spPr>
          <a:xfrm>
            <a:off x="653285" y="1786467"/>
            <a:ext cx="4823027" cy="4707465"/>
          </a:xfrm>
          <a:prstGeom prst="rect">
            <a:avLst/>
          </a:prstGeom>
        </p:spPr>
        <p:txBody>
          <a:bodyPr>
            <a:normAutofit/>
          </a:bodyPr>
          <a:lstStyle>
            <a:lvl1pPr marL="346075" indent="-346075">
              <a:spcBef>
                <a:spcPts val="1200"/>
              </a:spcBef>
              <a:buClr>
                <a:srgbClr val="E73439"/>
              </a:buClr>
              <a:buFont typeface="Wingdings" panose="05000000000000000000" pitchFamily="2" charset="2"/>
              <a:buChar cha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463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Special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1F04DB-D97B-774F-8BE5-98481FB18328}"/>
              </a:ext>
            </a:extLst>
          </p:cNvPr>
          <p:cNvSpPr>
            <a:spLocks noGrp="1"/>
          </p:cNvSpPr>
          <p:nvPr>
            <p:ph type="pic" sz="quarter" idx="10"/>
          </p:nvPr>
        </p:nvSpPr>
        <p:spPr>
          <a:xfrm>
            <a:off x="0" y="0"/>
            <a:ext cx="9144000" cy="4182533"/>
          </a:xfrm>
          <a:prstGeom prst="rect">
            <a:avLst/>
          </a:prstGeom>
          <a:solidFill>
            <a:srgbClr val="11254D"/>
          </a:solidFill>
        </p:spPr>
        <p:txBody>
          <a:bodyPr anchor="ctr" anchorCtr="0"/>
          <a:lstStyle>
            <a:lvl1pPr marL="0" indent="0" algn="ctr">
              <a:buNone/>
              <a:defRPr sz="1200">
                <a:solidFill>
                  <a:srgbClr val="577F9F"/>
                </a:solidFill>
              </a:defRPr>
            </a:lvl1pPr>
          </a:lstStyle>
          <a:p>
            <a:endParaRPr lang="en-US" dirty="0"/>
          </a:p>
        </p:txBody>
      </p:sp>
      <p:sp>
        <p:nvSpPr>
          <p:cNvPr id="12" name="Text Placeholder 11">
            <a:extLst>
              <a:ext uri="{FF2B5EF4-FFF2-40B4-BE49-F238E27FC236}">
                <a16:creationId xmlns:a16="http://schemas.microsoft.com/office/drawing/2014/main" id="{6E972D29-1E70-BF4B-A9FE-DFD3EB838D1A}"/>
              </a:ext>
            </a:extLst>
          </p:cNvPr>
          <p:cNvSpPr>
            <a:spLocks noGrp="1"/>
          </p:cNvSpPr>
          <p:nvPr>
            <p:ph type="body" sz="quarter" idx="11" hasCustomPrompt="1"/>
          </p:nvPr>
        </p:nvSpPr>
        <p:spPr>
          <a:xfrm>
            <a:off x="556115" y="4521200"/>
            <a:ext cx="3034983" cy="2006600"/>
          </a:xfrm>
          <a:prstGeom prst="rect">
            <a:avLst/>
          </a:prstGeom>
        </p:spPr>
        <p:txBody>
          <a:bodyPr/>
          <a:lstStyle>
            <a:lvl1pPr marL="0" indent="0">
              <a:buNone/>
              <a:defRPr sz="2400" b="1" i="0" baseline="0">
                <a:solidFill>
                  <a:srgbClr val="E73439"/>
                </a:solidFill>
                <a:latin typeface="Arial" panose="020B0604020202020204" pitchFamily="34" charset="0"/>
                <a:cs typeface="Arial" panose="020B0604020202020204" pitchFamily="34" charset="0"/>
              </a:defRPr>
            </a:lvl1pPr>
            <a:lvl2pPr marL="457200" indent="0">
              <a:buNone/>
              <a:defRPr/>
            </a:lvl2pPr>
          </a:lstStyle>
          <a:p>
            <a:pPr lvl="0"/>
            <a:r>
              <a:rPr lang="en-US" dirty="0"/>
              <a:t>SIDE TITLE GOES HERE. ARIAL BOLD, 24PT, ALL CAPREDS</a:t>
            </a:r>
          </a:p>
        </p:txBody>
      </p:sp>
      <p:sp>
        <p:nvSpPr>
          <p:cNvPr id="14" name="Content Placeholder 13">
            <a:extLst>
              <a:ext uri="{FF2B5EF4-FFF2-40B4-BE49-F238E27FC236}">
                <a16:creationId xmlns:a16="http://schemas.microsoft.com/office/drawing/2014/main" id="{B3970259-9024-0745-AD1C-AAC38D47B49E}"/>
              </a:ext>
            </a:extLst>
          </p:cNvPr>
          <p:cNvSpPr>
            <a:spLocks noGrp="1"/>
          </p:cNvSpPr>
          <p:nvPr>
            <p:ph sz="quarter" idx="12"/>
          </p:nvPr>
        </p:nvSpPr>
        <p:spPr>
          <a:xfrm>
            <a:off x="4239492" y="4521200"/>
            <a:ext cx="4348394" cy="2006600"/>
          </a:xfrm>
          <a:prstGeom prst="rect">
            <a:avLst/>
          </a:prstGeom>
        </p:spPr>
        <p:txBody>
          <a:bodyPr>
            <a:normAutofit/>
          </a:bodyPr>
          <a:lstStyle>
            <a:lvl1pPr>
              <a:buClr>
                <a:srgbClr val="E73439"/>
              </a:buClr>
              <a:defRPr sz="1800">
                <a:solidFill>
                  <a:schemeClr val="tx1">
                    <a:lumMod val="85000"/>
                    <a:lumOff val="15000"/>
                  </a:schemeClr>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363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9/9/2021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704727668"/>
      </p:ext>
    </p:extLst>
  </p:cSld>
  <p:clrMap bg1="lt1" tx1="dk1" bg2="lt2" tx2="dk2" accent1="accent1" accent2="accent2" accent3="accent3" accent4="accent4" accent5="accent5" accent6="accent6" hlink="hlink" folHlink="folHlink"/>
  <p:sldLayoutIdLst>
    <p:sldLayoutId id="2147483800" r:id="rId1"/>
    <p:sldLayoutId id="2147483809" r:id="rId2"/>
    <p:sldLayoutId id="2147483810" r:id="rId3"/>
    <p:sldLayoutId id="2147483816" r:id="rId4"/>
    <p:sldLayoutId id="2147483811" r:id="rId5"/>
    <p:sldLayoutId id="2147483807" r:id="rId6"/>
    <p:sldLayoutId id="2147483812" r:id="rId7"/>
    <p:sldLayoutId id="2147483813" r:id="rId8"/>
    <p:sldLayoutId id="2147483814" r:id="rId9"/>
    <p:sldLayoutId id="2147483815" r:id="rId10"/>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tiff"/><Relationship Id="rId13" Type="http://schemas.openxmlformats.org/officeDocument/2006/relationships/customXml" Target="../ink/ink57.xml"/><Relationship Id="rId1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8.png"/><Relationship Id="rId12" Type="http://schemas.openxmlformats.org/officeDocument/2006/relationships/image" Target="../media/image16.png"/><Relationship Id="rId17" Type="http://schemas.openxmlformats.org/officeDocument/2006/relationships/customXml" Target="../ink/ink59.xml"/><Relationship Id="rId2" Type="http://schemas.openxmlformats.org/officeDocument/2006/relationships/notesSlide" Target="../notesSlides/notesSlide10.xml"/><Relationship Id="rId16" Type="http://schemas.openxmlformats.org/officeDocument/2006/relationships/image" Target="../media/image20.tiff"/><Relationship Id="rId1" Type="http://schemas.openxmlformats.org/officeDocument/2006/relationships/slideLayout" Target="../slideLayouts/slideLayout6.xml"/><Relationship Id="rId6" Type="http://schemas.openxmlformats.org/officeDocument/2006/relationships/customXml" Target="../ink/ink54.xml"/><Relationship Id="rId11" Type="http://schemas.openxmlformats.org/officeDocument/2006/relationships/customXml" Target="../ink/ink56.xml"/><Relationship Id="rId5" Type="http://schemas.openxmlformats.org/officeDocument/2006/relationships/image" Target="../media/image170.png"/><Relationship Id="rId15" Type="http://schemas.openxmlformats.org/officeDocument/2006/relationships/customXml" Target="../ink/ink58.xml"/><Relationship Id="rId10" Type="http://schemas.openxmlformats.org/officeDocument/2006/relationships/image" Target="../media/image12.png"/><Relationship Id="rId19" Type="http://schemas.openxmlformats.org/officeDocument/2006/relationships/customXml" Target="../ink/ink60.xml"/><Relationship Id="rId4" Type="http://schemas.openxmlformats.org/officeDocument/2006/relationships/customXml" Target="../ink/ink53.xml"/><Relationship Id="rId9" Type="http://schemas.openxmlformats.org/officeDocument/2006/relationships/customXml" Target="../ink/ink55.xml"/><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1.tiff"/><Relationship Id="rId13" Type="http://schemas.openxmlformats.org/officeDocument/2006/relationships/customXml" Target="../ink/ink65.xml"/><Relationship Id="rId1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8.png"/><Relationship Id="rId12" Type="http://schemas.openxmlformats.org/officeDocument/2006/relationships/image" Target="../media/image16.png"/><Relationship Id="rId17" Type="http://schemas.openxmlformats.org/officeDocument/2006/relationships/customXml" Target="../ink/ink67.xml"/><Relationship Id="rId2" Type="http://schemas.openxmlformats.org/officeDocument/2006/relationships/notesSlide" Target="../notesSlides/notesSlide11.xml"/><Relationship Id="rId16" Type="http://schemas.openxmlformats.org/officeDocument/2006/relationships/image" Target="../media/image20.tiff"/><Relationship Id="rId1" Type="http://schemas.openxmlformats.org/officeDocument/2006/relationships/slideLayout" Target="../slideLayouts/slideLayout6.xml"/><Relationship Id="rId6" Type="http://schemas.openxmlformats.org/officeDocument/2006/relationships/customXml" Target="../ink/ink62.xml"/><Relationship Id="rId11" Type="http://schemas.openxmlformats.org/officeDocument/2006/relationships/customXml" Target="../ink/ink64.xml"/><Relationship Id="rId5" Type="http://schemas.openxmlformats.org/officeDocument/2006/relationships/image" Target="../media/image170.png"/><Relationship Id="rId15" Type="http://schemas.openxmlformats.org/officeDocument/2006/relationships/customXml" Target="../ink/ink66.xml"/><Relationship Id="rId10" Type="http://schemas.openxmlformats.org/officeDocument/2006/relationships/image" Target="../media/image12.png"/><Relationship Id="rId19" Type="http://schemas.openxmlformats.org/officeDocument/2006/relationships/customXml" Target="../ink/ink68.xml"/><Relationship Id="rId4" Type="http://schemas.openxmlformats.org/officeDocument/2006/relationships/customXml" Target="../ink/ink61.xml"/><Relationship Id="rId9" Type="http://schemas.openxmlformats.org/officeDocument/2006/relationships/customXml" Target="../ink/ink63.xml"/><Relationship Id="rId1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1.tiff"/><Relationship Id="rId13" Type="http://schemas.openxmlformats.org/officeDocument/2006/relationships/customXml" Target="../ink/ink73.xml"/><Relationship Id="rId1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8.png"/><Relationship Id="rId12" Type="http://schemas.openxmlformats.org/officeDocument/2006/relationships/image" Target="../media/image16.png"/><Relationship Id="rId17" Type="http://schemas.openxmlformats.org/officeDocument/2006/relationships/customXml" Target="../ink/ink75.xml"/><Relationship Id="rId2" Type="http://schemas.openxmlformats.org/officeDocument/2006/relationships/notesSlide" Target="../notesSlides/notesSlide12.xml"/><Relationship Id="rId16" Type="http://schemas.openxmlformats.org/officeDocument/2006/relationships/image" Target="../media/image20.tiff"/><Relationship Id="rId1" Type="http://schemas.openxmlformats.org/officeDocument/2006/relationships/slideLayout" Target="../slideLayouts/slideLayout6.xml"/><Relationship Id="rId6" Type="http://schemas.openxmlformats.org/officeDocument/2006/relationships/customXml" Target="../ink/ink70.xml"/><Relationship Id="rId11" Type="http://schemas.openxmlformats.org/officeDocument/2006/relationships/customXml" Target="../ink/ink72.xml"/><Relationship Id="rId5" Type="http://schemas.openxmlformats.org/officeDocument/2006/relationships/image" Target="../media/image170.png"/><Relationship Id="rId15" Type="http://schemas.openxmlformats.org/officeDocument/2006/relationships/customXml" Target="../ink/ink74.xml"/><Relationship Id="rId10" Type="http://schemas.openxmlformats.org/officeDocument/2006/relationships/image" Target="../media/image12.png"/><Relationship Id="rId19" Type="http://schemas.openxmlformats.org/officeDocument/2006/relationships/customXml" Target="../ink/ink76.xml"/><Relationship Id="rId4" Type="http://schemas.openxmlformats.org/officeDocument/2006/relationships/customXml" Target="../ink/ink69.xml"/><Relationship Id="rId9" Type="http://schemas.openxmlformats.org/officeDocument/2006/relationships/customXml" Target="../ink/ink71.xml"/><Relationship Id="rId1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1.tiff"/><Relationship Id="rId13" Type="http://schemas.openxmlformats.org/officeDocument/2006/relationships/customXml" Target="../ink/ink81.xml"/><Relationship Id="rId1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8.png"/><Relationship Id="rId12" Type="http://schemas.openxmlformats.org/officeDocument/2006/relationships/image" Target="../media/image16.png"/><Relationship Id="rId17" Type="http://schemas.openxmlformats.org/officeDocument/2006/relationships/customXml" Target="../ink/ink83.xml"/><Relationship Id="rId2" Type="http://schemas.openxmlformats.org/officeDocument/2006/relationships/notesSlide" Target="../notesSlides/notesSlide13.xml"/><Relationship Id="rId16" Type="http://schemas.openxmlformats.org/officeDocument/2006/relationships/image" Target="../media/image20.tiff"/><Relationship Id="rId1" Type="http://schemas.openxmlformats.org/officeDocument/2006/relationships/slideLayout" Target="../slideLayouts/slideLayout6.xml"/><Relationship Id="rId6" Type="http://schemas.openxmlformats.org/officeDocument/2006/relationships/customXml" Target="../ink/ink78.xml"/><Relationship Id="rId11" Type="http://schemas.openxmlformats.org/officeDocument/2006/relationships/customXml" Target="../ink/ink80.xml"/><Relationship Id="rId5" Type="http://schemas.openxmlformats.org/officeDocument/2006/relationships/image" Target="../media/image170.png"/><Relationship Id="rId15" Type="http://schemas.openxmlformats.org/officeDocument/2006/relationships/customXml" Target="../ink/ink82.xml"/><Relationship Id="rId10" Type="http://schemas.openxmlformats.org/officeDocument/2006/relationships/image" Target="../media/image12.png"/><Relationship Id="rId19" Type="http://schemas.openxmlformats.org/officeDocument/2006/relationships/customXml" Target="../ink/ink84.xml"/><Relationship Id="rId4" Type="http://schemas.openxmlformats.org/officeDocument/2006/relationships/customXml" Target="../ink/ink77.xml"/><Relationship Id="rId9" Type="http://schemas.openxmlformats.org/officeDocument/2006/relationships/customXml" Target="../ink/ink79.xml"/><Relationship Id="rId1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tiff"/><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6.emf"/><Relationship Id="rId18" Type="http://schemas.openxmlformats.org/officeDocument/2006/relationships/customXml" Target="../ink/ink8.xml"/><Relationship Id="rId3" Type="http://schemas.openxmlformats.org/officeDocument/2006/relationships/image" Target="../media/image11.tiff"/><Relationship Id="rId7" Type="http://schemas.openxmlformats.org/officeDocument/2006/relationships/image" Target="../media/image13.emf"/><Relationship Id="rId12" Type="http://schemas.openxmlformats.org/officeDocument/2006/relationships/customXml" Target="../ink/ink5.xml"/><Relationship Id="rId17" Type="http://schemas.openxmlformats.org/officeDocument/2006/relationships/image" Target="../media/image18.emf"/><Relationship Id="rId2" Type="http://schemas.openxmlformats.org/officeDocument/2006/relationships/notesSlide" Target="../notesSlides/notesSlide4.xml"/><Relationship Id="rId16" Type="http://schemas.openxmlformats.org/officeDocument/2006/relationships/customXml" Target="../ink/ink7.xml"/><Relationship Id="rId1" Type="http://schemas.openxmlformats.org/officeDocument/2006/relationships/slideLayout" Target="../slideLayouts/slideLayout6.xml"/><Relationship Id="rId6" Type="http://schemas.openxmlformats.org/officeDocument/2006/relationships/customXml" Target="../ink/ink2.xml"/><Relationship Id="rId11" Type="http://schemas.openxmlformats.org/officeDocument/2006/relationships/image" Target="../media/image12.tiff"/><Relationship Id="rId5" Type="http://schemas.openxmlformats.org/officeDocument/2006/relationships/image" Target="../media/image12.emf"/><Relationship Id="rId15" Type="http://schemas.openxmlformats.org/officeDocument/2006/relationships/image" Target="../media/image13.png"/><Relationship Id="rId10" Type="http://schemas.openxmlformats.org/officeDocument/2006/relationships/customXml" Target="../ink/ink4.xml"/><Relationship Id="rId19" Type="http://schemas.openxmlformats.org/officeDocument/2006/relationships/image" Target="../media/image19.emf"/><Relationship Id="rId4" Type="http://schemas.openxmlformats.org/officeDocument/2006/relationships/customXml" Target="../ink/ink1.xml"/><Relationship Id="rId9" Type="http://schemas.openxmlformats.org/officeDocument/2006/relationships/image" Target="../media/image14.emf"/><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15.png"/><Relationship Id="rId18" Type="http://schemas.openxmlformats.org/officeDocument/2006/relationships/customXml" Target="../ink/ink16.xml"/><Relationship Id="rId3" Type="http://schemas.openxmlformats.org/officeDocument/2006/relationships/image" Target="../media/image11.tiff"/><Relationship Id="rId21" Type="http://schemas.openxmlformats.org/officeDocument/2006/relationships/customXml" Target="../ink/ink17.xml"/><Relationship Id="rId7" Type="http://schemas.openxmlformats.org/officeDocument/2006/relationships/image" Target="../media/image16.png"/><Relationship Id="rId12" Type="http://schemas.openxmlformats.org/officeDocument/2006/relationships/customXml" Target="../ink/ink13.xml"/><Relationship Id="rId17" Type="http://schemas.openxmlformats.org/officeDocument/2006/relationships/image" Target="../media/image170.png"/><Relationship Id="rId2" Type="http://schemas.openxmlformats.org/officeDocument/2006/relationships/notesSlide" Target="../notesSlides/notesSlide5.xml"/><Relationship Id="rId16" Type="http://schemas.openxmlformats.org/officeDocument/2006/relationships/customXml" Target="../ink/ink15.xml"/><Relationship Id="rId20"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customXml" Target="../ink/ink10.xml"/><Relationship Id="rId11" Type="http://schemas.openxmlformats.org/officeDocument/2006/relationships/image" Target="../media/image12.tiff"/><Relationship Id="rId24" Type="http://schemas.openxmlformats.org/officeDocument/2006/relationships/image" Target="../media/image180.png"/><Relationship Id="rId5" Type="http://schemas.openxmlformats.org/officeDocument/2006/relationships/image" Target="../media/image12.png"/><Relationship Id="rId15" Type="http://schemas.openxmlformats.org/officeDocument/2006/relationships/image" Target="../media/image16.png"/><Relationship Id="rId23" Type="http://schemas.openxmlformats.org/officeDocument/2006/relationships/customXml" Target="../ink/ink18.xml"/><Relationship Id="rId10" Type="http://schemas.openxmlformats.org/officeDocument/2006/relationships/customXml" Target="../ink/ink12.xml"/><Relationship Id="rId19" Type="http://schemas.openxmlformats.org/officeDocument/2006/relationships/image" Target="../media/image18.png"/><Relationship Id="rId4" Type="http://schemas.openxmlformats.org/officeDocument/2006/relationships/customXml" Target="../ink/ink9.xml"/><Relationship Id="rId9" Type="http://schemas.openxmlformats.org/officeDocument/2006/relationships/image" Target="../media/image14.png"/><Relationship Id="rId14" Type="http://schemas.openxmlformats.org/officeDocument/2006/relationships/customXml" Target="../ink/ink14.xml"/><Relationship Id="rId22"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customXml" Target="../ink/ink21.xml"/><Relationship Id="rId13" Type="http://schemas.openxmlformats.org/officeDocument/2006/relationships/image" Target="../media/image15.png"/><Relationship Id="rId18" Type="http://schemas.openxmlformats.org/officeDocument/2006/relationships/customXml" Target="../ink/ink26.xml"/><Relationship Id="rId3" Type="http://schemas.openxmlformats.org/officeDocument/2006/relationships/image" Target="../media/image11.tiff"/><Relationship Id="rId21" Type="http://schemas.openxmlformats.org/officeDocument/2006/relationships/customXml" Target="../ink/ink27.xml"/><Relationship Id="rId7" Type="http://schemas.openxmlformats.org/officeDocument/2006/relationships/image" Target="../media/image16.png"/><Relationship Id="rId12" Type="http://schemas.openxmlformats.org/officeDocument/2006/relationships/customXml" Target="../ink/ink23.xml"/><Relationship Id="rId17" Type="http://schemas.openxmlformats.org/officeDocument/2006/relationships/image" Target="../media/image170.png"/><Relationship Id="rId2" Type="http://schemas.openxmlformats.org/officeDocument/2006/relationships/notesSlide" Target="../notesSlides/notesSlide6.xml"/><Relationship Id="rId16" Type="http://schemas.openxmlformats.org/officeDocument/2006/relationships/customXml" Target="../ink/ink25.xml"/><Relationship Id="rId20"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customXml" Target="../ink/ink20.xml"/><Relationship Id="rId11" Type="http://schemas.openxmlformats.org/officeDocument/2006/relationships/image" Target="../media/image12.tiff"/><Relationship Id="rId24" Type="http://schemas.openxmlformats.org/officeDocument/2006/relationships/image" Target="../media/image180.png"/><Relationship Id="rId5" Type="http://schemas.openxmlformats.org/officeDocument/2006/relationships/image" Target="../media/image12.png"/><Relationship Id="rId15" Type="http://schemas.openxmlformats.org/officeDocument/2006/relationships/image" Target="../media/image16.png"/><Relationship Id="rId23" Type="http://schemas.openxmlformats.org/officeDocument/2006/relationships/customXml" Target="../ink/ink28.xml"/><Relationship Id="rId10" Type="http://schemas.openxmlformats.org/officeDocument/2006/relationships/customXml" Target="../ink/ink22.xml"/><Relationship Id="rId19" Type="http://schemas.openxmlformats.org/officeDocument/2006/relationships/image" Target="../media/image18.png"/><Relationship Id="rId4" Type="http://schemas.openxmlformats.org/officeDocument/2006/relationships/customXml" Target="../ink/ink19.xml"/><Relationship Id="rId9" Type="http://schemas.openxmlformats.org/officeDocument/2006/relationships/image" Target="../media/image14.png"/><Relationship Id="rId14" Type="http://schemas.openxmlformats.org/officeDocument/2006/relationships/customXml" Target="../ink/ink24.xml"/><Relationship Id="rId22" Type="http://schemas.openxmlformats.org/officeDocument/2006/relationships/image" Target="../media/image17.png"/></Relationships>
</file>

<file path=ppt/slides/_rels/slide7.xml.rels><?xml version="1.0" encoding="UTF-8" standalone="yes"?>
<Relationships xmlns="http://schemas.openxmlformats.org/package/2006/relationships"><Relationship Id="rId18" Type="http://schemas.openxmlformats.org/officeDocument/2006/relationships/image" Target="../media/image180.png"/><Relationship Id="rId26" Type="http://schemas.openxmlformats.org/officeDocument/2006/relationships/customXml" Target="../ink/ink35.xml"/><Relationship Id="rId3" Type="http://schemas.openxmlformats.org/officeDocument/2006/relationships/image" Target="../media/image13.png"/><Relationship Id="rId21" Type="http://schemas.openxmlformats.org/officeDocument/2006/relationships/customXml" Target="../ink/ink32.xml"/><Relationship Id="rId17" Type="http://schemas.openxmlformats.org/officeDocument/2006/relationships/customXml" Target="../ink/ink30.xml"/><Relationship Id="rId7" Type="http://schemas.openxmlformats.org/officeDocument/2006/relationships/image" Target="../media/image16.png"/><Relationship Id="rId25" Type="http://schemas.openxmlformats.org/officeDocument/2006/relationships/image" Target="../media/image12.tiff"/><Relationship Id="rId2" Type="http://schemas.openxmlformats.org/officeDocument/2006/relationships/notesSlide" Target="../notesSlides/notesSlide7.xml"/><Relationship Id="rId16" Type="http://schemas.openxmlformats.org/officeDocument/2006/relationships/image" Target="../media/image17.png"/><Relationship Id="rId20" Type="http://schemas.openxmlformats.org/officeDocument/2006/relationships/customXml" Target="../ink/ink31.xml"/><Relationship Id="rId29" Type="http://schemas.openxmlformats.org/officeDocument/2006/relationships/image" Target="../media/image14.png"/><Relationship Id="rId1" Type="http://schemas.openxmlformats.org/officeDocument/2006/relationships/slideLayout" Target="../slideLayouts/slideLayout6.xml"/><Relationship Id="rId24" Type="http://schemas.openxmlformats.org/officeDocument/2006/relationships/image" Target="../media/image19.png"/><Relationship Id="rId5" Type="http://schemas.openxmlformats.org/officeDocument/2006/relationships/image" Target="../media/image12.png"/><Relationship Id="rId23" Type="http://schemas.openxmlformats.org/officeDocument/2006/relationships/customXml" Target="../ink/ink34.xml"/><Relationship Id="rId28" Type="http://schemas.openxmlformats.org/officeDocument/2006/relationships/customXml" Target="../ink/ink36.xml"/><Relationship Id="rId19" Type="http://schemas.openxmlformats.org/officeDocument/2006/relationships/image" Target="../media/image11.tiff"/><Relationship Id="rId4" Type="http://schemas.openxmlformats.org/officeDocument/2006/relationships/customXml" Target="../ink/ink29.xml"/><Relationship Id="rId22" Type="http://schemas.openxmlformats.org/officeDocument/2006/relationships/customXml" Target="../ink/ink33.xml"/><Relationship Id="rId9" Type="http://schemas.openxmlformats.org/officeDocument/2006/relationships/image" Target="../media/image14.png"/><Relationship Id="rId27"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1.tiff"/><Relationship Id="rId18" Type="http://schemas.openxmlformats.org/officeDocument/2006/relationships/customXml" Target="../ink/ink43.xml"/><Relationship Id="rId3" Type="http://schemas.openxmlformats.org/officeDocument/2006/relationships/image" Target="../media/image12.tiff"/><Relationship Id="rId7" Type="http://schemas.openxmlformats.org/officeDocument/2006/relationships/image" Target="../media/image14.png"/><Relationship Id="rId12" Type="http://schemas.openxmlformats.org/officeDocument/2006/relationships/image" Target="../media/image18.png"/><Relationship Id="rId17" Type="http://schemas.openxmlformats.org/officeDocument/2006/relationships/image" Target="../media/image16.png"/><Relationship Id="rId2" Type="http://schemas.openxmlformats.org/officeDocument/2006/relationships/notesSlide" Target="../notesSlides/notesSlide8.xml"/><Relationship Id="rId16" Type="http://schemas.openxmlformats.org/officeDocument/2006/relationships/customXml" Target="../ink/ink42.xml"/><Relationship Id="rId1" Type="http://schemas.openxmlformats.org/officeDocument/2006/relationships/slideLayout" Target="../slideLayouts/slideLayout6.xml"/><Relationship Id="rId6" Type="http://schemas.openxmlformats.org/officeDocument/2006/relationships/customXml" Target="../ink/ink38.xml"/><Relationship Id="rId11" Type="http://schemas.openxmlformats.org/officeDocument/2006/relationships/customXml" Target="../ink/ink40.xml"/><Relationship Id="rId5" Type="http://schemas.openxmlformats.org/officeDocument/2006/relationships/image" Target="../media/image15.png"/><Relationship Id="rId15" Type="http://schemas.openxmlformats.org/officeDocument/2006/relationships/image" Target="../media/image12.png"/><Relationship Id="rId10" Type="http://schemas.openxmlformats.org/officeDocument/2006/relationships/image" Target="../media/image170.png"/><Relationship Id="rId19" Type="http://schemas.openxmlformats.org/officeDocument/2006/relationships/customXml" Target="../ink/ink44.xml"/><Relationship Id="rId4" Type="http://schemas.openxmlformats.org/officeDocument/2006/relationships/customXml" Target="../ink/ink37.xml"/><Relationship Id="rId9" Type="http://schemas.openxmlformats.org/officeDocument/2006/relationships/customXml" Target="../ink/ink39.xml"/><Relationship Id="rId14" Type="http://schemas.openxmlformats.org/officeDocument/2006/relationships/customXml" Target="../ink/ink41.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1.tiff"/><Relationship Id="rId18" Type="http://schemas.openxmlformats.org/officeDocument/2006/relationships/customXml" Target="../ink/ink51.xml"/><Relationship Id="rId3" Type="http://schemas.openxmlformats.org/officeDocument/2006/relationships/image" Target="../media/image12.tiff"/><Relationship Id="rId7" Type="http://schemas.openxmlformats.org/officeDocument/2006/relationships/image" Target="../media/image14.png"/><Relationship Id="rId12" Type="http://schemas.openxmlformats.org/officeDocument/2006/relationships/image" Target="../media/image18.png"/><Relationship Id="rId17" Type="http://schemas.openxmlformats.org/officeDocument/2006/relationships/image" Target="../media/image16.png"/><Relationship Id="rId2" Type="http://schemas.openxmlformats.org/officeDocument/2006/relationships/notesSlide" Target="../notesSlides/notesSlide9.xml"/><Relationship Id="rId16" Type="http://schemas.openxmlformats.org/officeDocument/2006/relationships/customXml" Target="../ink/ink50.xml"/><Relationship Id="rId1" Type="http://schemas.openxmlformats.org/officeDocument/2006/relationships/slideLayout" Target="../slideLayouts/slideLayout6.xml"/><Relationship Id="rId6" Type="http://schemas.openxmlformats.org/officeDocument/2006/relationships/customXml" Target="../ink/ink46.xml"/><Relationship Id="rId11" Type="http://schemas.openxmlformats.org/officeDocument/2006/relationships/customXml" Target="../ink/ink48.xml"/><Relationship Id="rId5" Type="http://schemas.openxmlformats.org/officeDocument/2006/relationships/image" Target="../media/image15.png"/><Relationship Id="rId15" Type="http://schemas.openxmlformats.org/officeDocument/2006/relationships/image" Target="../media/image12.png"/><Relationship Id="rId10" Type="http://schemas.openxmlformats.org/officeDocument/2006/relationships/image" Target="../media/image170.png"/><Relationship Id="rId19" Type="http://schemas.openxmlformats.org/officeDocument/2006/relationships/customXml" Target="../ink/ink52.xml"/><Relationship Id="rId4" Type="http://schemas.openxmlformats.org/officeDocument/2006/relationships/customXml" Target="../ink/ink45.xml"/><Relationship Id="rId9" Type="http://schemas.openxmlformats.org/officeDocument/2006/relationships/customXml" Target="../ink/ink47.xml"/><Relationship Id="rId14" Type="http://schemas.openxmlformats.org/officeDocument/2006/relationships/customXml" Target="../ink/ink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9430-D71E-4841-A449-5F6FEAE6D4A4}"/>
              </a:ext>
            </a:extLst>
          </p:cNvPr>
          <p:cNvSpPr>
            <a:spLocks noGrp="1"/>
          </p:cNvSpPr>
          <p:nvPr>
            <p:ph type="ctrTitle"/>
          </p:nvPr>
        </p:nvSpPr>
        <p:spPr>
          <a:xfrm>
            <a:off x="795755" y="1563435"/>
            <a:ext cx="6489947" cy="1655763"/>
          </a:xfrm>
        </p:spPr>
        <p:txBody>
          <a:bodyPr/>
          <a:lstStyle/>
          <a:p>
            <a:r>
              <a:rPr lang="en-US" dirty="0"/>
              <a:t>Savoir discerner </a:t>
            </a:r>
            <a:r>
              <a:rPr lang="en-US" dirty="0" err="1"/>
              <a:t>quand</a:t>
            </a:r>
            <a:r>
              <a:rPr lang="en-US" dirty="0"/>
              <a:t> le client parle de </a:t>
            </a:r>
            <a:r>
              <a:rPr lang="en-US" dirty="0" err="1"/>
              <a:t>changement</a:t>
            </a:r>
            <a:r>
              <a:rPr lang="en-US" dirty="0"/>
              <a:t> </a:t>
            </a:r>
          </a:p>
        </p:txBody>
      </p:sp>
      <p:sp>
        <p:nvSpPr>
          <p:cNvPr id="3" name="Subtitle 2">
            <a:extLst>
              <a:ext uri="{FF2B5EF4-FFF2-40B4-BE49-F238E27FC236}">
                <a16:creationId xmlns:a16="http://schemas.microsoft.com/office/drawing/2014/main" id="{D5F176ED-4528-AD41-A92C-8F781C6AB8B9}"/>
              </a:ext>
            </a:extLst>
          </p:cNvPr>
          <p:cNvSpPr>
            <a:spLocks noGrp="1"/>
          </p:cNvSpPr>
          <p:nvPr>
            <p:ph type="subTitle" idx="1"/>
          </p:nvPr>
        </p:nvSpPr>
        <p:spPr/>
        <p:txBody>
          <a:bodyPr>
            <a:normAutofit fontScale="92500" lnSpcReduction="20000"/>
          </a:bodyPr>
          <a:lstStyle/>
          <a:p>
            <a:r>
              <a:rPr lang="en-US" dirty="0"/>
              <a:t>Module 7 — Counseling de motivation</a:t>
            </a:r>
          </a:p>
          <a:p>
            <a:r>
              <a:rPr lang="en-US" dirty="0"/>
              <a:t>Pays, </a:t>
            </a:r>
            <a:r>
              <a:rPr lang="en-US" dirty="0" err="1"/>
              <a:t>Année</a:t>
            </a:r>
            <a:endParaRPr lang="en-US" dirty="0"/>
          </a:p>
        </p:txBody>
      </p:sp>
      <p:sp>
        <p:nvSpPr>
          <p:cNvPr id="6" name="Text Placeholder 3">
            <a:extLst>
              <a:ext uri="{FF2B5EF4-FFF2-40B4-BE49-F238E27FC236}">
                <a16:creationId xmlns:a16="http://schemas.microsoft.com/office/drawing/2014/main" id="{51770E53-DE4D-B444-BC2D-90D5E4FC2342}"/>
              </a:ext>
            </a:extLst>
          </p:cNvPr>
          <p:cNvSpPr txBox="1">
            <a:spLocks/>
          </p:cNvSpPr>
          <p:nvPr/>
        </p:nvSpPr>
        <p:spPr>
          <a:xfrm>
            <a:off x="795756" y="4681186"/>
            <a:ext cx="3776662" cy="30397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600"/>
              </a:spcBef>
              <a:buFont typeface="Arial" panose="020B0604020202020204" pitchFamily="34" charset="0"/>
              <a:buNone/>
              <a:defRPr sz="1600" b="1" i="0" kern="1200">
                <a:solidFill>
                  <a:srgbClr val="DEEBF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Nom du </a:t>
            </a:r>
            <a:r>
              <a:rPr lang="fr-FR" dirty="0"/>
              <a:t>facilitateur</a:t>
            </a:r>
          </a:p>
        </p:txBody>
      </p:sp>
      <p:sp>
        <p:nvSpPr>
          <p:cNvPr id="7" name="Text Placeholder 7">
            <a:extLst>
              <a:ext uri="{FF2B5EF4-FFF2-40B4-BE49-F238E27FC236}">
                <a16:creationId xmlns:a16="http://schemas.microsoft.com/office/drawing/2014/main" id="{BCA98E2F-B233-44A2-96B2-FFB08F2B31BA}"/>
              </a:ext>
            </a:extLst>
          </p:cNvPr>
          <p:cNvSpPr txBox="1">
            <a:spLocks/>
          </p:cNvSpPr>
          <p:nvPr/>
        </p:nvSpPr>
        <p:spPr>
          <a:xfrm>
            <a:off x="795756" y="5007810"/>
            <a:ext cx="3776662" cy="30397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0" i="1" kern="1200">
                <a:solidFill>
                  <a:srgbClr val="DEEBF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Titre du facilitateur</a:t>
            </a:r>
          </a:p>
        </p:txBody>
      </p:sp>
    </p:spTree>
    <p:extLst>
      <p:ext uri="{BB962C8B-B14F-4D97-AF65-F5344CB8AC3E}">
        <p14:creationId xmlns:p14="http://schemas.microsoft.com/office/powerpoint/2010/main" val="196234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FA0037-09AE-0041-9DA1-2405DE5312E5}"/>
              </a:ext>
            </a:extLst>
          </p:cNvPr>
          <p:cNvGrpSpPr/>
          <p:nvPr/>
        </p:nvGrpSpPr>
        <p:grpSpPr>
          <a:xfrm>
            <a:off x="6105965" y="3809416"/>
            <a:ext cx="2971039" cy="2891331"/>
            <a:chOff x="5830382" y="3485325"/>
            <a:chExt cx="2971039" cy="2891331"/>
          </a:xfrm>
        </p:grpSpPr>
        <p:pic>
          <p:nvPicPr>
            <p:cNvPr id="17" name="Picture 16">
              <a:extLst>
                <a:ext uri="{FF2B5EF4-FFF2-40B4-BE49-F238E27FC236}">
                  <a16:creationId xmlns:a16="http://schemas.microsoft.com/office/drawing/2014/main" id="{ECE7F3BB-32ED-E346-906E-98A1A7D79505}"/>
                </a:ext>
              </a:extLst>
            </p:cNvPr>
            <p:cNvPicPr>
              <a:picLocks noChangeAspect="1"/>
            </p:cNvPicPr>
            <p:nvPr/>
          </p:nvPicPr>
          <p:blipFill rotWithShape="1">
            <a:blip r:embed="rId3" cstate="email">
              <a:lum bright="70000" contrast="-70000"/>
              <a:extLst>
                <a:ext uri="{28A0092B-C50C-407E-A947-70E740481C1C}">
                  <a14:useLocalDpi xmlns:a14="http://schemas.microsoft.com/office/drawing/2010/main" val="0"/>
                </a:ext>
              </a:extLst>
            </a:blip>
            <a:srcRect/>
            <a:stretch/>
          </p:blipFill>
          <p:spPr>
            <a:xfrm>
              <a:off x="5868365" y="3485325"/>
              <a:ext cx="2933056" cy="2891331"/>
            </a:xfrm>
            <a:prstGeom prst="rect">
              <a:avLst/>
            </a:prstGeom>
          </p:spPr>
        </p:pic>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ABC2AF6C-5F1C-2B40-A7E4-3EA767F727F8}"/>
                    </a:ext>
                  </a:extLst>
                </p14:cNvPr>
                <p14:cNvContentPartPr/>
                <p14:nvPr/>
              </p14:nvContentPartPr>
              <p14:xfrm>
                <a:off x="5878622" y="4607244"/>
                <a:ext cx="97920" cy="280440"/>
              </p14:xfrm>
            </p:contentPart>
          </mc:Choice>
          <mc:Fallback xmlns="">
            <p:pic>
              <p:nvPicPr>
                <p:cNvPr id="18" name="Ink 17">
                  <a:extLst>
                    <a:ext uri="{FF2B5EF4-FFF2-40B4-BE49-F238E27FC236}">
                      <a16:creationId xmlns:a16="http://schemas.microsoft.com/office/drawing/2014/main" id="{ABC2AF6C-5F1C-2B40-A7E4-3EA767F727F8}"/>
                    </a:ext>
                  </a:extLst>
                </p:cNvPr>
                <p:cNvPicPr/>
                <p:nvPr/>
              </p:nvPicPr>
              <p:blipFill>
                <a:blip r:embed="rId5"/>
                <a:stretch>
                  <a:fillRect/>
                </a:stretch>
              </p:blipFill>
              <p:spPr>
                <a:xfrm>
                  <a:off x="5842982" y="4571604"/>
                  <a:ext cx="16956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2B60C94D-E36C-9241-B877-8D84B7ED1505}"/>
                    </a:ext>
                  </a:extLst>
                </p14:cNvPr>
                <p14:cNvContentPartPr/>
                <p14:nvPr/>
              </p14:nvContentPartPr>
              <p14:xfrm>
                <a:off x="5830382" y="4619844"/>
                <a:ext cx="255600" cy="262440"/>
              </p14:xfrm>
            </p:contentPart>
          </mc:Choice>
          <mc:Fallback xmlns="">
            <p:pic>
              <p:nvPicPr>
                <p:cNvPr id="19" name="Ink 18">
                  <a:extLst>
                    <a:ext uri="{FF2B5EF4-FFF2-40B4-BE49-F238E27FC236}">
                      <a16:creationId xmlns:a16="http://schemas.microsoft.com/office/drawing/2014/main" id="{2B60C94D-E36C-9241-B877-8D84B7ED1505}"/>
                    </a:ext>
                  </a:extLst>
                </p:cNvPr>
                <p:cNvPicPr/>
                <p:nvPr/>
              </p:nvPicPr>
              <p:blipFill>
                <a:blip r:embed="rId7"/>
                <a:stretch>
                  <a:fillRect/>
                </a:stretch>
              </p:blipFill>
              <p:spPr>
                <a:xfrm>
                  <a:off x="5767382" y="4556844"/>
                  <a:ext cx="381240" cy="388080"/>
                </a:xfrm>
                <a:prstGeom prst="rect">
                  <a:avLst/>
                </a:prstGeom>
              </p:spPr>
            </p:pic>
          </mc:Fallback>
        </mc:AlternateContent>
      </p:grpSp>
      <p:grpSp>
        <p:nvGrpSpPr>
          <p:cNvPr id="9" name="Group 8">
            <a:extLst>
              <a:ext uri="{FF2B5EF4-FFF2-40B4-BE49-F238E27FC236}">
                <a16:creationId xmlns:a16="http://schemas.microsoft.com/office/drawing/2014/main" id="{F017B4D0-8051-D44A-AAC4-7C3B86612695}"/>
              </a:ext>
            </a:extLst>
          </p:cNvPr>
          <p:cNvGrpSpPr/>
          <p:nvPr/>
        </p:nvGrpSpPr>
        <p:grpSpPr>
          <a:xfrm>
            <a:off x="3235254" y="3707977"/>
            <a:ext cx="2665403" cy="2891331"/>
            <a:chOff x="3075736" y="3727342"/>
            <a:chExt cx="2665403" cy="2891331"/>
          </a:xfrm>
        </p:grpSpPr>
        <p:grpSp>
          <p:nvGrpSpPr>
            <p:cNvPr id="10" name="Group 9">
              <a:extLst>
                <a:ext uri="{FF2B5EF4-FFF2-40B4-BE49-F238E27FC236}">
                  <a16:creationId xmlns:a16="http://schemas.microsoft.com/office/drawing/2014/main" id="{BAA050DD-F0A9-A04A-9D4F-FDDEB84B34B6}"/>
                </a:ext>
              </a:extLst>
            </p:cNvPr>
            <p:cNvGrpSpPr/>
            <p:nvPr/>
          </p:nvGrpSpPr>
          <p:grpSpPr>
            <a:xfrm>
              <a:off x="3075736" y="3727342"/>
              <a:ext cx="2665403" cy="2891331"/>
              <a:chOff x="2789499" y="3685018"/>
              <a:chExt cx="2665403" cy="2891331"/>
            </a:xfrm>
          </p:grpSpPr>
          <p:pic>
            <p:nvPicPr>
              <p:cNvPr id="12" name="Picture 11">
                <a:extLst>
                  <a:ext uri="{FF2B5EF4-FFF2-40B4-BE49-F238E27FC236}">
                    <a16:creationId xmlns:a16="http://schemas.microsoft.com/office/drawing/2014/main" id="{22E5CFAE-2890-F044-9D4B-5EE9BAEC34C9}"/>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2789499" y="3685018"/>
                <a:ext cx="2639028" cy="2891331"/>
              </a:xfrm>
              <a:prstGeom prst="rect">
                <a:avLst/>
              </a:prstGeom>
            </p:spPr>
          </p:pic>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BA730500-5E1A-804B-9594-B7A17B207C16}"/>
                      </a:ext>
                    </a:extLst>
                  </p14:cNvPr>
                  <p14:cNvContentPartPr/>
                  <p14:nvPr/>
                </p14:nvContentPartPr>
                <p14:xfrm>
                  <a:off x="5358062" y="5342004"/>
                  <a:ext cx="96840" cy="403920"/>
                </p14:xfrm>
              </p:contentPart>
            </mc:Choice>
            <mc:Fallback xmlns="">
              <p:pic>
                <p:nvPicPr>
                  <p:cNvPr id="13" name="Ink 12">
                    <a:extLst>
                      <a:ext uri="{FF2B5EF4-FFF2-40B4-BE49-F238E27FC236}">
                        <a16:creationId xmlns:a16="http://schemas.microsoft.com/office/drawing/2014/main" id="{BA730500-5E1A-804B-9594-B7A17B207C16}"/>
                      </a:ext>
                    </a:extLst>
                  </p:cNvPr>
                  <p:cNvPicPr/>
                  <p:nvPr/>
                </p:nvPicPr>
                <p:blipFill>
                  <a:blip r:embed="rId10"/>
                  <a:stretch>
                    <a:fillRect/>
                  </a:stretch>
                </p:blipFill>
                <p:spPr>
                  <a:xfrm>
                    <a:off x="5295422" y="5279364"/>
                    <a:ext cx="22248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1F70B3A2-8F1D-1949-BF5C-13D1245879CC}"/>
                      </a:ext>
                    </a:extLst>
                  </p14:cNvPr>
                  <p14:cNvContentPartPr/>
                  <p14:nvPr/>
                </p14:nvContentPartPr>
                <p14:xfrm>
                  <a:off x="2853542" y="4686444"/>
                  <a:ext cx="21600" cy="353160"/>
                </p14:xfrm>
              </p:contentPart>
            </mc:Choice>
            <mc:Fallback xmlns="">
              <p:pic>
                <p:nvPicPr>
                  <p:cNvPr id="14" name="Ink 13">
                    <a:extLst>
                      <a:ext uri="{FF2B5EF4-FFF2-40B4-BE49-F238E27FC236}">
                        <a16:creationId xmlns:a16="http://schemas.microsoft.com/office/drawing/2014/main" id="{1F70B3A2-8F1D-1949-BF5C-13D1245879CC}"/>
                      </a:ext>
                    </a:extLst>
                  </p:cNvPr>
                  <p:cNvPicPr/>
                  <p:nvPr/>
                </p:nvPicPr>
                <p:blipFill>
                  <a:blip r:embed="rId12"/>
                  <a:stretch>
                    <a:fillRect/>
                  </a:stretch>
                </p:blipFill>
                <p:spPr>
                  <a:xfrm>
                    <a:off x="2790902" y="4623804"/>
                    <a:ext cx="14724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205339E8-F837-384B-885E-5D72AADB0EFA}"/>
                      </a:ext>
                    </a:extLst>
                  </p14:cNvPr>
                  <p14:cNvContentPartPr/>
                  <p14:nvPr/>
                </p14:nvContentPartPr>
                <p14:xfrm>
                  <a:off x="2875862" y="4657284"/>
                  <a:ext cx="360" cy="360"/>
                </p14:xfrm>
              </p:contentPart>
            </mc:Choice>
            <mc:Fallback xmlns="">
              <p:pic>
                <p:nvPicPr>
                  <p:cNvPr id="15" name="Ink 14">
                    <a:extLst>
                      <a:ext uri="{FF2B5EF4-FFF2-40B4-BE49-F238E27FC236}">
                        <a16:creationId xmlns:a16="http://schemas.microsoft.com/office/drawing/2014/main" id="{205339E8-F837-384B-885E-5D72AADB0EFA}"/>
                      </a:ext>
                    </a:extLst>
                  </p:cNvPr>
                  <p:cNvPicPr/>
                  <p:nvPr/>
                </p:nvPicPr>
                <p:blipFill>
                  <a:blip r:embed="rId14"/>
                  <a:stretch>
                    <a:fillRect/>
                  </a:stretch>
                </p:blipFill>
                <p:spPr>
                  <a:xfrm>
                    <a:off x="2813222" y="4594644"/>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941AAEAD-FB19-7C4A-9821-1D44E3F813F9}"/>
                    </a:ext>
                  </a:extLst>
                </p14:cNvPr>
                <p14:cNvContentPartPr/>
                <p14:nvPr/>
              </p14:nvContentPartPr>
              <p14:xfrm>
                <a:off x="3103742" y="4703004"/>
                <a:ext cx="360" cy="360"/>
              </p14:xfrm>
            </p:contentPart>
          </mc:Choice>
          <mc:Fallback xmlns="">
            <p:pic>
              <p:nvPicPr>
                <p:cNvPr id="11" name="Ink 10">
                  <a:extLst>
                    <a:ext uri="{FF2B5EF4-FFF2-40B4-BE49-F238E27FC236}">
                      <a16:creationId xmlns:a16="http://schemas.microsoft.com/office/drawing/2014/main" id="{941AAEAD-FB19-7C4A-9821-1D44E3F813F9}"/>
                    </a:ext>
                  </a:extLst>
                </p:cNvPr>
                <p:cNvPicPr/>
                <p:nvPr/>
              </p:nvPicPr>
              <p:blipFill>
                <a:blip r:embed="rId14"/>
                <a:stretch>
                  <a:fillRect/>
                </a:stretch>
              </p:blipFill>
              <p:spPr>
                <a:xfrm>
                  <a:off x="3041102" y="4640004"/>
                  <a:ext cx="126000" cy="126000"/>
                </a:xfrm>
                <a:prstGeom prst="rect">
                  <a:avLst/>
                </a:prstGeom>
              </p:spPr>
            </p:pic>
          </mc:Fallback>
        </mc:AlternateContent>
      </p:grpSp>
      <p:sp>
        <p:nvSpPr>
          <p:cNvPr id="2" name="Title 1"/>
          <p:cNvSpPr>
            <a:spLocks noGrp="1"/>
          </p:cNvSpPr>
          <p:nvPr>
            <p:ph type="title"/>
          </p:nvPr>
        </p:nvSpPr>
        <p:spPr/>
        <p:txBody>
          <a:bodyPr>
            <a:normAutofit/>
          </a:bodyPr>
          <a:lstStyle/>
          <a:p>
            <a:r>
              <a:rPr lang="fr-FR" dirty="0">
                <a:latin typeface="Arial"/>
                <a:cs typeface="Arial"/>
              </a:rPr>
              <a:t>Se préparer pour le changement</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656327"/>
            <a:ext cx="8448354" cy="494159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defTabSz="858838">
              <a:lnSpc>
                <a:spcPct val="100000"/>
              </a:lnSpc>
              <a:spcAft>
                <a:spcPts val="300"/>
              </a:spcAft>
              <a:buClr>
                <a:srgbClr val="E73439"/>
              </a:buClr>
              <a:buFont typeface="Wingdings" panose="05000000000000000000" pitchFamily="2" charset="2"/>
              <a:buChar char="§"/>
              <a:tabLst>
                <a:tab pos="2403475" algn="l"/>
              </a:tabLst>
            </a:pPr>
            <a:r>
              <a:rPr lang="fr-FR" dirty="0"/>
              <a:t>Engagement : Je vais faire un changement</a:t>
            </a:r>
          </a:p>
          <a:p>
            <a:pPr marL="339725" indent="-339725" defTabSz="858838">
              <a:lnSpc>
                <a:spcPct val="100000"/>
              </a:lnSpc>
              <a:spcAft>
                <a:spcPts val="300"/>
              </a:spcAft>
              <a:buClr>
                <a:srgbClr val="E73439"/>
              </a:buClr>
              <a:buFont typeface="Wingdings" panose="05000000000000000000" pitchFamily="2" charset="2"/>
              <a:buChar char="§"/>
              <a:tabLst>
                <a:tab pos="2403475" algn="l"/>
              </a:tabLst>
            </a:pPr>
            <a:r>
              <a:rPr lang="fr-FR" dirty="0">
                <a:latin typeface="Arial"/>
                <a:cs typeface="Arial"/>
              </a:rPr>
              <a:t>État de préparation : Je suis prêt, préparé, désireux de changer</a:t>
            </a:r>
          </a:p>
          <a:p>
            <a:pPr marL="339725" indent="-339725" defTabSz="858838">
              <a:lnSpc>
                <a:spcPct val="100000"/>
              </a:lnSpc>
              <a:spcAft>
                <a:spcPts val="300"/>
              </a:spcAft>
              <a:buClr>
                <a:srgbClr val="E73439"/>
              </a:buClr>
              <a:buFont typeface="Wingdings" panose="05000000000000000000" pitchFamily="2" charset="2"/>
              <a:buChar char="§"/>
              <a:tabLst>
                <a:tab pos="2403475" algn="l"/>
              </a:tabLst>
            </a:pPr>
            <a:r>
              <a:rPr lang="fr-FR" dirty="0"/>
              <a:t>Prendre des mesures : Je prends des mesures pour changer</a:t>
            </a:r>
          </a:p>
          <a:p>
            <a:pPr marL="339725" indent="-339725" defTabSz="858838">
              <a:lnSpc>
                <a:spcPct val="100000"/>
              </a:lnSpc>
              <a:spcAft>
                <a:spcPts val="300"/>
              </a:spcAft>
              <a:buClr>
                <a:srgbClr val="E73439"/>
              </a:buClr>
              <a:buFont typeface="Wingdings" panose="05000000000000000000" pitchFamily="2" charset="2"/>
              <a:buChar char="§"/>
              <a:tabLst>
                <a:tab pos="2403475" algn="l"/>
              </a:tabLst>
            </a:pPr>
            <a:endParaRPr lang="en-US" sz="2400" dirty="0"/>
          </a:p>
        </p:txBody>
      </p:sp>
      <p:grpSp>
        <p:nvGrpSpPr>
          <p:cNvPr id="4" name="Group 3">
            <a:extLst>
              <a:ext uri="{FF2B5EF4-FFF2-40B4-BE49-F238E27FC236}">
                <a16:creationId xmlns:a16="http://schemas.microsoft.com/office/drawing/2014/main" id="{25533629-6478-D542-BA6B-0CCB297F0183}"/>
              </a:ext>
            </a:extLst>
          </p:cNvPr>
          <p:cNvGrpSpPr/>
          <p:nvPr/>
        </p:nvGrpSpPr>
        <p:grpSpPr>
          <a:xfrm>
            <a:off x="218034" y="4196970"/>
            <a:ext cx="2416559" cy="2417086"/>
            <a:chOff x="462183" y="4006863"/>
            <a:chExt cx="2416559" cy="2417086"/>
          </a:xfrm>
        </p:grpSpPr>
        <p:pic>
          <p:nvPicPr>
            <p:cNvPr id="5" name="Picture 4">
              <a:extLst>
                <a:ext uri="{FF2B5EF4-FFF2-40B4-BE49-F238E27FC236}">
                  <a16:creationId xmlns:a16="http://schemas.microsoft.com/office/drawing/2014/main" id="{845535AA-4316-C84B-BA46-29E3F8B9F946}"/>
                </a:ext>
              </a:extLst>
            </p:cNvPr>
            <p:cNvPicPr>
              <a:picLocks noChangeAspect="1"/>
            </p:cNvPicPr>
            <p:nvPr/>
          </p:nvPicPr>
          <p:blipFill rotWithShape="1">
            <a:blip r:embed="rId16" cstate="email">
              <a:lum bright="70000" contrast="-70000"/>
              <a:extLst>
                <a:ext uri="{28A0092B-C50C-407E-A947-70E740481C1C}">
                  <a14:useLocalDpi xmlns:a14="http://schemas.microsoft.com/office/drawing/2010/main" val="0"/>
                </a:ext>
              </a:extLst>
            </a:blip>
            <a:srcRect/>
            <a:stretch/>
          </p:blipFill>
          <p:spPr>
            <a:xfrm>
              <a:off x="462183" y="4006863"/>
              <a:ext cx="2327316" cy="2417086"/>
            </a:xfrm>
            <a:prstGeom prst="rect">
              <a:avLst/>
            </a:prstGeom>
          </p:spPr>
        </p:pic>
        <mc:AlternateContent xmlns:mc="http://schemas.openxmlformats.org/markup-compatibility/2006" xmlns:p14="http://schemas.microsoft.com/office/powerpoint/2010/main">
          <mc:Choice Requires="p14">
            <p:contentPart p14:bwMode="auto" r:id="rId17">
              <p14:nvContentPartPr>
                <p14:cNvPr id="7" name="Ink 6">
                  <a:extLst>
                    <a:ext uri="{FF2B5EF4-FFF2-40B4-BE49-F238E27FC236}">
                      <a16:creationId xmlns:a16="http://schemas.microsoft.com/office/drawing/2014/main" id="{D652FAFC-1779-454C-B0A9-25B9E02C9203}"/>
                    </a:ext>
                  </a:extLst>
                </p14:cNvPr>
                <p14:cNvContentPartPr/>
                <p14:nvPr/>
              </p14:nvContentPartPr>
              <p14:xfrm>
                <a:off x="2660582" y="5703084"/>
                <a:ext cx="92880" cy="129960"/>
              </p14:xfrm>
            </p:contentPart>
          </mc:Choice>
          <mc:Fallback xmlns="">
            <p:pic>
              <p:nvPicPr>
                <p:cNvPr id="7" name="Ink 6">
                  <a:extLst>
                    <a:ext uri="{FF2B5EF4-FFF2-40B4-BE49-F238E27FC236}">
                      <a16:creationId xmlns:a16="http://schemas.microsoft.com/office/drawing/2014/main" id="{D652FAFC-1779-454C-B0A9-25B9E02C9203}"/>
                    </a:ext>
                  </a:extLst>
                </p:cNvPr>
                <p:cNvPicPr/>
                <p:nvPr/>
              </p:nvPicPr>
              <p:blipFill>
                <a:blip r:embed="rId18"/>
                <a:stretch>
                  <a:fillRect/>
                </a:stretch>
              </p:blipFill>
              <p:spPr>
                <a:xfrm>
                  <a:off x="2597942" y="5640084"/>
                  <a:ext cx="2185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 name="Ink 7">
                  <a:extLst>
                    <a:ext uri="{FF2B5EF4-FFF2-40B4-BE49-F238E27FC236}">
                      <a16:creationId xmlns:a16="http://schemas.microsoft.com/office/drawing/2014/main" id="{CDCE7BD1-E29E-C144-90FC-BD76131A4145}"/>
                    </a:ext>
                  </a:extLst>
                </p14:cNvPr>
                <p14:cNvContentPartPr/>
                <p14:nvPr/>
              </p14:nvContentPartPr>
              <p14:xfrm>
                <a:off x="2878382" y="4657284"/>
                <a:ext cx="360" cy="360"/>
              </p14:xfrm>
            </p:contentPart>
          </mc:Choice>
          <mc:Fallback xmlns="">
            <p:pic>
              <p:nvPicPr>
                <p:cNvPr id="8" name="Ink 7">
                  <a:extLst>
                    <a:ext uri="{FF2B5EF4-FFF2-40B4-BE49-F238E27FC236}">
                      <a16:creationId xmlns:a16="http://schemas.microsoft.com/office/drawing/2014/main" id="{CDCE7BD1-E29E-C144-90FC-BD76131A4145}"/>
                    </a:ext>
                  </a:extLst>
                </p:cNvPr>
                <p:cNvPicPr/>
                <p:nvPr/>
              </p:nvPicPr>
              <p:blipFill>
                <a:blip r:embed="rId14"/>
                <a:stretch>
                  <a:fillRect/>
                </a:stretch>
              </p:blipFill>
              <p:spPr>
                <a:xfrm>
                  <a:off x="2815742" y="4594644"/>
                  <a:ext cx="126000" cy="126000"/>
                </a:xfrm>
                <a:prstGeom prst="rect">
                  <a:avLst/>
                </a:prstGeom>
              </p:spPr>
            </p:pic>
          </mc:Fallback>
        </mc:AlternateContent>
      </p:grpSp>
      <p:sp>
        <p:nvSpPr>
          <p:cNvPr id="20" name="Donut 19">
            <a:extLst>
              <a:ext uri="{FF2B5EF4-FFF2-40B4-BE49-F238E27FC236}">
                <a16:creationId xmlns:a16="http://schemas.microsoft.com/office/drawing/2014/main" id="{5A69C652-AFC0-8D45-B34F-4C1B2ADE274D}"/>
              </a:ext>
            </a:extLst>
          </p:cNvPr>
          <p:cNvSpPr/>
          <p:nvPr/>
        </p:nvSpPr>
        <p:spPr>
          <a:xfrm>
            <a:off x="3149790" y="3997182"/>
            <a:ext cx="2781848" cy="2755292"/>
          </a:xfrm>
          <a:prstGeom prst="donut">
            <a:avLst>
              <a:gd name="adj" fmla="val 727"/>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99996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FA0037-09AE-0041-9DA1-2405DE5312E5}"/>
              </a:ext>
            </a:extLst>
          </p:cNvPr>
          <p:cNvGrpSpPr/>
          <p:nvPr/>
        </p:nvGrpSpPr>
        <p:grpSpPr>
          <a:xfrm>
            <a:off x="6105965" y="3809416"/>
            <a:ext cx="2971039" cy="2891331"/>
            <a:chOff x="5830382" y="3485325"/>
            <a:chExt cx="2971039" cy="2891331"/>
          </a:xfrm>
        </p:grpSpPr>
        <p:pic>
          <p:nvPicPr>
            <p:cNvPr id="17" name="Picture 16">
              <a:extLst>
                <a:ext uri="{FF2B5EF4-FFF2-40B4-BE49-F238E27FC236}">
                  <a16:creationId xmlns:a16="http://schemas.microsoft.com/office/drawing/2014/main" id="{ECE7F3BB-32ED-E346-906E-98A1A7D79505}"/>
                </a:ext>
              </a:extLst>
            </p:cNvPr>
            <p:cNvPicPr>
              <a:picLocks noChangeAspect="1"/>
            </p:cNvPicPr>
            <p:nvPr/>
          </p:nvPicPr>
          <p:blipFill rotWithShape="1">
            <a:blip r:embed="rId3" cstate="email">
              <a:lum bright="70000" contrast="-70000"/>
              <a:extLst>
                <a:ext uri="{28A0092B-C50C-407E-A947-70E740481C1C}">
                  <a14:useLocalDpi xmlns:a14="http://schemas.microsoft.com/office/drawing/2010/main" val="0"/>
                </a:ext>
              </a:extLst>
            </a:blip>
            <a:srcRect/>
            <a:stretch/>
          </p:blipFill>
          <p:spPr>
            <a:xfrm>
              <a:off x="5868365" y="3485325"/>
              <a:ext cx="2933056" cy="2891331"/>
            </a:xfrm>
            <a:prstGeom prst="rect">
              <a:avLst/>
            </a:prstGeom>
          </p:spPr>
        </p:pic>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ABC2AF6C-5F1C-2B40-A7E4-3EA767F727F8}"/>
                    </a:ext>
                  </a:extLst>
                </p14:cNvPr>
                <p14:cNvContentPartPr/>
                <p14:nvPr/>
              </p14:nvContentPartPr>
              <p14:xfrm>
                <a:off x="5878622" y="4607244"/>
                <a:ext cx="97920" cy="280440"/>
              </p14:xfrm>
            </p:contentPart>
          </mc:Choice>
          <mc:Fallback xmlns="">
            <p:pic>
              <p:nvPicPr>
                <p:cNvPr id="18" name="Ink 17">
                  <a:extLst>
                    <a:ext uri="{FF2B5EF4-FFF2-40B4-BE49-F238E27FC236}">
                      <a16:creationId xmlns:a16="http://schemas.microsoft.com/office/drawing/2014/main" id="{ABC2AF6C-5F1C-2B40-A7E4-3EA767F727F8}"/>
                    </a:ext>
                  </a:extLst>
                </p:cNvPr>
                <p:cNvPicPr/>
                <p:nvPr/>
              </p:nvPicPr>
              <p:blipFill>
                <a:blip r:embed="rId5"/>
                <a:stretch>
                  <a:fillRect/>
                </a:stretch>
              </p:blipFill>
              <p:spPr>
                <a:xfrm>
                  <a:off x="5842982" y="4571604"/>
                  <a:ext cx="16956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2B60C94D-E36C-9241-B877-8D84B7ED1505}"/>
                    </a:ext>
                  </a:extLst>
                </p14:cNvPr>
                <p14:cNvContentPartPr/>
                <p14:nvPr/>
              </p14:nvContentPartPr>
              <p14:xfrm>
                <a:off x="5830382" y="4619844"/>
                <a:ext cx="255600" cy="262440"/>
              </p14:xfrm>
            </p:contentPart>
          </mc:Choice>
          <mc:Fallback xmlns="">
            <p:pic>
              <p:nvPicPr>
                <p:cNvPr id="19" name="Ink 18">
                  <a:extLst>
                    <a:ext uri="{FF2B5EF4-FFF2-40B4-BE49-F238E27FC236}">
                      <a16:creationId xmlns:a16="http://schemas.microsoft.com/office/drawing/2014/main" id="{2B60C94D-E36C-9241-B877-8D84B7ED1505}"/>
                    </a:ext>
                  </a:extLst>
                </p:cNvPr>
                <p:cNvPicPr/>
                <p:nvPr/>
              </p:nvPicPr>
              <p:blipFill>
                <a:blip r:embed="rId7"/>
                <a:stretch>
                  <a:fillRect/>
                </a:stretch>
              </p:blipFill>
              <p:spPr>
                <a:xfrm>
                  <a:off x="5767382" y="4556844"/>
                  <a:ext cx="381240" cy="388080"/>
                </a:xfrm>
                <a:prstGeom prst="rect">
                  <a:avLst/>
                </a:prstGeom>
              </p:spPr>
            </p:pic>
          </mc:Fallback>
        </mc:AlternateContent>
      </p:grpSp>
      <p:grpSp>
        <p:nvGrpSpPr>
          <p:cNvPr id="9" name="Group 8">
            <a:extLst>
              <a:ext uri="{FF2B5EF4-FFF2-40B4-BE49-F238E27FC236}">
                <a16:creationId xmlns:a16="http://schemas.microsoft.com/office/drawing/2014/main" id="{F017B4D0-8051-D44A-AAC4-7C3B86612695}"/>
              </a:ext>
            </a:extLst>
          </p:cNvPr>
          <p:cNvGrpSpPr/>
          <p:nvPr/>
        </p:nvGrpSpPr>
        <p:grpSpPr>
          <a:xfrm>
            <a:off x="3235254" y="3722725"/>
            <a:ext cx="2665403" cy="2891331"/>
            <a:chOff x="3075736" y="3727342"/>
            <a:chExt cx="2665403" cy="2891331"/>
          </a:xfrm>
        </p:grpSpPr>
        <p:grpSp>
          <p:nvGrpSpPr>
            <p:cNvPr id="10" name="Group 9">
              <a:extLst>
                <a:ext uri="{FF2B5EF4-FFF2-40B4-BE49-F238E27FC236}">
                  <a16:creationId xmlns:a16="http://schemas.microsoft.com/office/drawing/2014/main" id="{BAA050DD-F0A9-A04A-9D4F-FDDEB84B34B6}"/>
                </a:ext>
              </a:extLst>
            </p:cNvPr>
            <p:cNvGrpSpPr/>
            <p:nvPr/>
          </p:nvGrpSpPr>
          <p:grpSpPr>
            <a:xfrm>
              <a:off x="3075736" y="3727342"/>
              <a:ext cx="2665403" cy="2891331"/>
              <a:chOff x="2789499" y="3685018"/>
              <a:chExt cx="2665403" cy="2891331"/>
            </a:xfrm>
          </p:grpSpPr>
          <p:pic>
            <p:nvPicPr>
              <p:cNvPr id="12" name="Picture 11">
                <a:extLst>
                  <a:ext uri="{FF2B5EF4-FFF2-40B4-BE49-F238E27FC236}">
                    <a16:creationId xmlns:a16="http://schemas.microsoft.com/office/drawing/2014/main" id="{22E5CFAE-2890-F044-9D4B-5EE9BAEC34C9}"/>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2789499" y="3685018"/>
                <a:ext cx="2639028" cy="2891331"/>
              </a:xfrm>
              <a:prstGeom prst="rect">
                <a:avLst/>
              </a:prstGeom>
            </p:spPr>
          </p:pic>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BA730500-5E1A-804B-9594-B7A17B207C16}"/>
                      </a:ext>
                    </a:extLst>
                  </p14:cNvPr>
                  <p14:cNvContentPartPr/>
                  <p14:nvPr/>
                </p14:nvContentPartPr>
                <p14:xfrm>
                  <a:off x="5358062" y="5342004"/>
                  <a:ext cx="96840" cy="403920"/>
                </p14:xfrm>
              </p:contentPart>
            </mc:Choice>
            <mc:Fallback xmlns="">
              <p:pic>
                <p:nvPicPr>
                  <p:cNvPr id="13" name="Ink 12">
                    <a:extLst>
                      <a:ext uri="{FF2B5EF4-FFF2-40B4-BE49-F238E27FC236}">
                        <a16:creationId xmlns:a16="http://schemas.microsoft.com/office/drawing/2014/main" id="{BA730500-5E1A-804B-9594-B7A17B207C16}"/>
                      </a:ext>
                    </a:extLst>
                  </p:cNvPr>
                  <p:cNvPicPr/>
                  <p:nvPr/>
                </p:nvPicPr>
                <p:blipFill>
                  <a:blip r:embed="rId10"/>
                  <a:stretch>
                    <a:fillRect/>
                  </a:stretch>
                </p:blipFill>
                <p:spPr>
                  <a:xfrm>
                    <a:off x="5295422" y="5279364"/>
                    <a:ext cx="22248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1F70B3A2-8F1D-1949-BF5C-13D1245879CC}"/>
                      </a:ext>
                    </a:extLst>
                  </p14:cNvPr>
                  <p14:cNvContentPartPr/>
                  <p14:nvPr/>
                </p14:nvContentPartPr>
                <p14:xfrm>
                  <a:off x="2853542" y="4686444"/>
                  <a:ext cx="21600" cy="353160"/>
                </p14:xfrm>
              </p:contentPart>
            </mc:Choice>
            <mc:Fallback xmlns="">
              <p:pic>
                <p:nvPicPr>
                  <p:cNvPr id="14" name="Ink 13">
                    <a:extLst>
                      <a:ext uri="{FF2B5EF4-FFF2-40B4-BE49-F238E27FC236}">
                        <a16:creationId xmlns:a16="http://schemas.microsoft.com/office/drawing/2014/main" id="{1F70B3A2-8F1D-1949-BF5C-13D1245879CC}"/>
                      </a:ext>
                    </a:extLst>
                  </p:cNvPr>
                  <p:cNvPicPr/>
                  <p:nvPr/>
                </p:nvPicPr>
                <p:blipFill>
                  <a:blip r:embed="rId12"/>
                  <a:stretch>
                    <a:fillRect/>
                  </a:stretch>
                </p:blipFill>
                <p:spPr>
                  <a:xfrm>
                    <a:off x="2790902" y="4623804"/>
                    <a:ext cx="14724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205339E8-F837-384B-885E-5D72AADB0EFA}"/>
                      </a:ext>
                    </a:extLst>
                  </p14:cNvPr>
                  <p14:cNvContentPartPr/>
                  <p14:nvPr/>
                </p14:nvContentPartPr>
                <p14:xfrm>
                  <a:off x="2875862" y="4657284"/>
                  <a:ext cx="360" cy="360"/>
                </p14:xfrm>
              </p:contentPart>
            </mc:Choice>
            <mc:Fallback xmlns="">
              <p:pic>
                <p:nvPicPr>
                  <p:cNvPr id="15" name="Ink 14">
                    <a:extLst>
                      <a:ext uri="{FF2B5EF4-FFF2-40B4-BE49-F238E27FC236}">
                        <a16:creationId xmlns:a16="http://schemas.microsoft.com/office/drawing/2014/main" id="{205339E8-F837-384B-885E-5D72AADB0EFA}"/>
                      </a:ext>
                    </a:extLst>
                  </p:cNvPr>
                  <p:cNvPicPr/>
                  <p:nvPr/>
                </p:nvPicPr>
                <p:blipFill>
                  <a:blip r:embed="rId14"/>
                  <a:stretch>
                    <a:fillRect/>
                  </a:stretch>
                </p:blipFill>
                <p:spPr>
                  <a:xfrm>
                    <a:off x="2813222" y="4594644"/>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941AAEAD-FB19-7C4A-9821-1D44E3F813F9}"/>
                    </a:ext>
                  </a:extLst>
                </p14:cNvPr>
                <p14:cNvContentPartPr/>
                <p14:nvPr/>
              </p14:nvContentPartPr>
              <p14:xfrm>
                <a:off x="3103742" y="4703004"/>
                <a:ext cx="360" cy="360"/>
              </p14:xfrm>
            </p:contentPart>
          </mc:Choice>
          <mc:Fallback xmlns="">
            <p:pic>
              <p:nvPicPr>
                <p:cNvPr id="11" name="Ink 10">
                  <a:extLst>
                    <a:ext uri="{FF2B5EF4-FFF2-40B4-BE49-F238E27FC236}">
                      <a16:creationId xmlns:a16="http://schemas.microsoft.com/office/drawing/2014/main" id="{941AAEAD-FB19-7C4A-9821-1D44E3F813F9}"/>
                    </a:ext>
                  </a:extLst>
                </p:cNvPr>
                <p:cNvPicPr/>
                <p:nvPr/>
              </p:nvPicPr>
              <p:blipFill>
                <a:blip r:embed="rId14"/>
                <a:stretch>
                  <a:fillRect/>
                </a:stretch>
              </p:blipFill>
              <p:spPr>
                <a:xfrm>
                  <a:off x="3041102" y="4640004"/>
                  <a:ext cx="126000" cy="126000"/>
                </a:xfrm>
                <a:prstGeom prst="rect">
                  <a:avLst/>
                </a:prstGeom>
              </p:spPr>
            </p:pic>
          </mc:Fallback>
        </mc:AlternateContent>
      </p:grpSp>
      <p:grpSp>
        <p:nvGrpSpPr>
          <p:cNvPr id="4" name="Group 3">
            <a:extLst>
              <a:ext uri="{FF2B5EF4-FFF2-40B4-BE49-F238E27FC236}">
                <a16:creationId xmlns:a16="http://schemas.microsoft.com/office/drawing/2014/main" id="{25533629-6478-D542-BA6B-0CCB297F0183}"/>
              </a:ext>
            </a:extLst>
          </p:cNvPr>
          <p:cNvGrpSpPr/>
          <p:nvPr/>
        </p:nvGrpSpPr>
        <p:grpSpPr>
          <a:xfrm>
            <a:off x="218034" y="4196970"/>
            <a:ext cx="2416559" cy="2417086"/>
            <a:chOff x="462183" y="4006863"/>
            <a:chExt cx="2416559" cy="2417086"/>
          </a:xfrm>
        </p:grpSpPr>
        <p:pic>
          <p:nvPicPr>
            <p:cNvPr id="5" name="Picture 4">
              <a:extLst>
                <a:ext uri="{FF2B5EF4-FFF2-40B4-BE49-F238E27FC236}">
                  <a16:creationId xmlns:a16="http://schemas.microsoft.com/office/drawing/2014/main" id="{845535AA-4316-C84B-BA46-29E3F8B9F946}"/>
                </a:ext>
              </a:extLst>
            </p:cNvPr>
            <p:cNvPicPr>
              <a:picLocks noChangeAspect="1"/>
            </p:cNvPicPr>
            <p:nvPr/>
          </p:nvPicPr>
          <p:blipFill rotWithShape="1">
            <a:blip r:embed="rId16" cstate="email">
              <a:lum bright="70000" contrast="-70000"/>
              <a:extLst>
                <a:ext uri="{28A0092B-C50C-407E-A947-70E740481C1C}">
                  <a14:useLocalDpi xmlns:a14="http://schemas.microsoft.com/office/drawing/2010/main" val="0"/>
                </a:ext>
              </a:extLst>
            </a:blip>
            <a:srcRect/>
            <a:stretch/>
          </p:blipFill>
          <p:spPr>
            <a:xfrm>
              <a:off x="462183" y="4006863"/>
              <a:ext cx="2327316" cy="2417086"/>
            </a:xfrm>
            <a:prstGeom prst="rect">
              <a:avLst/>
            </a:prstGeom>
          </p:spPr>
        </p:pic>
        <mc:AlternateContent xmlns:mc="http://schemas.openxmlformats.org/markup-compatibility/2006" xmlns:p14="http://schemas.microsoft.com/office/powerpoint/2010/main">
          <mc:Choice Requires="p14">
            <p:contentPart p14:bwMode="auto" r:id="rId17">
              <p14:nvContentPartPr>
                <p14:cNvPr id="7" name="Ink 6">
                  <a:extLst>
                    <a:ext uri="{FF2B5EF4-FFF2-40B4-BE49-F238E27FC236}">
                      <a16:creationId xmlns:a16="http://schemas.microsoft.com/office/drawing/2014/main" id="{D652FAFC-1779-454C-B0A9-25B9E02C9203}"/>
                    </a:ext>
                  </a:extLst>
                </p14:cNvPr>
                <p14:cNvContentPartPr/>
                <p14:nvPr/>
              </p14:nvContentPartPr>
              <p14:xfrm>
                <a:off x="2660582" y="5703084"/>
                <a:ext cx="92880" cy="129960"/>
              </p14:xfrm>
            </p:contentPart>
          </mc:Choice>
          <mc:Fallback xmlns="">
            <p:pic>
              <p:nvPicPr>
                <p:cNvPr id="7" name="Ink 6">
                  <a:extLst>
                    <a:ext uri="{FF2B5EF4-FFF2-40B4-BE49-F238E27FC236}">
                      <a16:creationId xmlns:a16="http://schemas.microsoft.com/office/drawing/2014/main" id="{D652FAFC-1779-454C-B0A9-25B9E02C9203}"/>
                    </a:ext>
                  </a:extLst>
                </p:cNvPr>
                <p:cNvPicPr/>
                <p:nvPr/>
              </p:nvPicPr>
              <p:blipFill>
                <a:blip r:embed="rId18"/>
                <a:stretch>
                  <a:fillRect/>
                </a:stretch>
              </p:blipFill>
              <p:spPr>
                <a:xfrm>
                  <a:off x="2597942" y="5640084"/>
                  <a:ext cx="2185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 name="Ink 7">
                  <a:extLst>
                    <a:ext uri="{FF2B5EF4-FFF2-40B4-BE49-F238E27FC236}">
                      <a16:creationId xmlns:a16="http://schemas.microsoft.com/office/drawing/2014/main" id="{CDCE7BD1-E29E-C144-90FC-BD76131A4145}"/>
                    </a:ext>
                  </a:extLst>
                </p14:cNvPr>
                <p14:cNvContentPartPr/>
                <p14:nvPr/>
              </p14:nvContentPartPr>
              <p14:xfrm>
                <a:off x="2878382" y="4657284"/>
                <a:ext cx="360" cy="360"/>
              </p14:xfrm>
            </p:contentPart>
          </mc:Choice>
          <mc:Fallback xmlns="">
            <p:pic>
              <p:nvPicPr>
                <p:cNvPr id="8" name="Ink 7">
                  <a:extLst>
                    <a:ext uri="{FF2B5EF4-FFF2-40B4-BE49-F238E27FC236}">
                      <a16:creationId xmlns:a16="http://schemas.microsoft.com/office/drawing/2014/main" id="{CDCE7BD1-E29E-C144-90FC-BD76131A4145}"/>
                    </a:ext>
                  </a:extLst>
                </p:cNvPr>
                <p:cNvPicPr/>
                <p:nvPr/>
              </p:nvPicPr>
              <p:blipFill>
                <a:blip r:embed="rId14"/>
                <a:stretch>
                  <a:fillRect/>
                </a:stretch>
              </p:blipFill>
              <p:spPr>
                <a:xfrm>
                  <a:off x="2815742" y="4594644"/>
                  <a:ext cx="126000" cy="126000"/>
                </a:xfrm>
                <a:prstGeom prst="rect">
                  <a:avLst/>
                </a:prstGeom>
              </p:spPr>
            </p:pic>
          </mc:Fallback>
        </mc:AlternateContent>
      </p:grpSp>
      <p:sp>
        <p:nvSpPr>
          <p:cNvPr id="2" name="Title 1"/>
          <p:cNvSpPr>
            <a:spLocks noGrp="1"/>
          </p:cNvSpPr>
          <p:nvPr>
            <p:ph type="title"/>
          </p:nvPr>
        </p:nvSpPr>
        <p:spPr/>
        <p:txBody>
          <a:bodyPr/>
          <a:lstStyle/>
          <a:p>
            <a:r>
              <a:rPr lang="en-US" dirty="0"/>
              <a:t>Engagement</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547056"/>
            <a:ext cx="795916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lnSpc>
                <a:spcPct val="100000"/>
              </a:lnSpc>
              <a:buClr>
                <a:srgbClr val="E73439"/>
              </a:buClr>
              <a:buFont typeface="Wingdings" panose="05000000000000000000" pitchFamily="2" charset="2"/>
              <a:buChar char="§"/>
            </a:pPr>
            <a:r>
              <a:rPr lang="fr-FR" dirty="0"/>
              <a:t>Je vais mieux manger	</a:t>
            </a:r>
          </a:p>
          <a:p>
            <a:pPr marL="339725" indent="-339725">
              <a:lnSpc>
                <a:spcPct val="100000"/>
              </a:lnSpc>
              <a:buClr>
                <a:srgbClr val="E73439"/>
              </a:buClr>
              <a:buFont typeface="Wingdings" panose="05000000000000000000" pitchFamily="2" charset="2"/>
              <a:buChar char="§"/>
            </a:pPr>
            <a:r>
              <a:rPr lang="fr-FR" dirty="0"/>
              <a:t>Je promets que je lui dirai avant la fin du mois</a:t>
            </a:r>
          </a:p>
          <a:p>
            <a:pPr marL="339725" indent="-339725">
              <a:lnSpc>
                <a:spcPct val="100000"/>
              </a:lnSpc>
              <a:buClr>
                <a:srgbClr val="E73439"/>
              </a:buClr>
              <a:buFont typeface="Wingdings" panose="05000000000000000000" pitchFamily="2" charset="2"/>
              <a:buChar char="§"/>
            </a:pPr>
            <a:r>
              <a:rPr lang="fr-FR" dirty="0"/>
              <a:t>Je jure que j’arrêterai de boire pendant la semaine</a:t>
            </a:r>
          </a:p>
          <a:p>
            <a:pPr marL="339725" indent="-339725">
              <a:lnSpc>
                <a:spcPct val="100000"/>
              </a:lnSpc>
              <a:buClr>
                <a:srgbClr val="E73439"/>
              </a:buClr>
              <a:buFont typeface="Wingdings" panose="05000000000000000000" pitchFamily="2" charset="2"/>
              <a:buChar char="§"/>
            </a:pPr>
            <a:r>
              <a:rPr lang="fr-FR" dirty="0"/>
              <a:t>Je garantis que je ne recommencerai plus cela </a:t>
            </a:r>
          </a:p>
          <a:p>
            <a:pPr marL="0" indent="0">
              <a:lnSpc>
                <a:spcPct val="100000"/>
              </a:lnSpc>
              <a:buClr>
                <a:srgbClr val="E73439"/>
              </a:buClr>
              <a:buNone/>
            </a:pPr>
            <a:r>
              <a:rPr lang="en-US" dirty="0"/>
              <a:t>	 	</a:t>
            </a:r>
          </a:p>
        </p:txBody>
      </p:sp>
    </p:spTree>
    <p:extLst>
      <p:ext uri="{BB962C8B-B14F-4D97-AF65-F5344CB8AC3E}">
        <p14:creationId xmlns:p14="http://schemas.microsoft.com/office/powerpoint/2010/main" val="157360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FA0037-09AE-0041-9DA1-2405DE5312E5}"/>
              </a:ext>
            </a:extLst>
          </p:cNvPr>
          <p:cNvGrpSpPr/>
          <p:nvPr/>
        </p:nvGrpSpPr>
        <p:grpSpPr>
          <a:xfrm>
            <a:off x="6105965" y="3809416"/>
            <a:ext cx="2971039" cy="2891331"/>
            <a:chOff x="5830382" y="3485325"/>
            <a:chExt cx="2971039" cy="2891331"/>
          </a:xfrm>
        </p:grpSpPr>
        <p:pic>
          <p:nvPicPr>
            <p:cNvPr id="17" name="Picture 16">
              <a:extLst>
                <a:ext uri="{FF2B5EF4-FFF2-40B4-BE49-F238E27FC236}">
                  <a16:creationId xmlns:a16="http://schemas.microsoft.com/office/drawing/2014/main" id="{ECE7F3BB-32ED-E346-906E-98A1A7D79505}"/>
                </a:ext>
              </a:extLst>
            </p:cNvPr>
            <p:cNvPicPr>
              <a:picLocks noChangeAspect="1"/>
            </p:cNvPicPr>
            <p:nvPr/>
          </p:nvPicPr>
          <p:blipFill rotWithShape="1">
            <a:blip r:embed="rId3" cstate="email">
              <a:lum bright="70000" contrast="-70000"/>
              <a:extLst>
                <a:ext uri="{28A0092B-C50C-407E-A947-70E740481C1C}">
                  <a14:useLocalDpi xmlns:a14="http://schemas.microsoft.com/office/drawing/2010/main" val="0"/>
                </a:ext>
              </a:extLst>
            </a:blip>
            <a:srcRect/>
            <a:stretch/>
          </p:blipFill>
          <p:spPr>
            <a:xfrm>
              <a:off x="5868365" y="3485325"/>
              <a:ext cx="2933056" cy="2891331"/>
            </a:xfrm>
            <a:prstGeom prst="rect">
              <a:avLst/>
            </a:prstGeom>
          </p:spPr>
        </p:pic>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ABC2AF6C-5F1C-2B40-A7E4-3EA767F727F8}"/>
                    </a:ext>
                  </a:extLst>
                </p14:cNvPr>
                <p14:cNvContentPartPr/>
                <p14:nvPr/>
              </p14:nvContentPartPr>
              <p14:xfrm>
                <a:off x="5878622" y="4607244"/>
                <a:ext cx="97920" cy="280440"/>
              </p14:xfrm>
            </p:contentPart>
          </mc:Choice>
          <mc:Fallback xmlns="">
            <p:pic>
              <p:nvPicPr>
                <p:cNvPr id="18" name="Ink 17">
                  <a:extLst>
                    <a:ext uri="{FF2B5EF4-FFF2-40B4-BE49-F238E27FC236}">
                      <a16:creationId xmlns:a16="http://schemas.microsoft.com/office/drawing/2014/main" id="{ABC2AF6C-5F1C-2B40-A7E4-3EA767F727F8}"/>
                    </a:ext>
                  </a:extLst>
                </p:cNvPr>
                <p:cNvPicPr/>
                <p:nvPr/>
              </p:nvPicPr>
              <p:blipFill>
                <a:blip r:embed="rId5"/>
                <a:stretch>
                  <a:fillRect/>
                </a:stretch>
              </p:blipFill>
              <p:spPr>
                <a:xfrm>
                  <a:off x="5842982" y="4571604"/>
                  <a:ext cx="16956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2B60C94D-E36C-9241-B877-8D84B7ED1505}"/>
                    </a:ext>
                  </a:extLst>
                </p14:cNvPr>
                <p14:cNvContentPartPr/>
                <p14:nvPr/>
              </p14:nvContentPartPr>
              <p14:xfrm>
                <a:off x="5830382" y="4619844"/>
                <a:ext cx="255600" cy="262440"/>
              </p14:xfrm>
            </p:contentPart>
          </mc:Choice>
          <mc:Fallback xmlns="">
            <p:pic>
              <p:nvPicPr>
                <p:cNvPr id="19" name="Ink 18">
                  <a:extLst>
                    <a:ext uri="{FF2B5EF4-FFF2-40B4-BE49-F238E27FC236}">
                      <a16:creationId xmlns:a16="http://schemas.microsoft.com/office/drawing/2014/main" id="{2B60C94D-E36C-9241-B877-8D84B7ED1505}"/>
                    </a:ext>
                  </a:extLst>
                </p:cNvPr>
                <p:cNvPicPr/>
                <p:nvPr/>
              </p:nvPicPr>
              <p:blipFill>
                <a:blip r:embed="rId7"/>
                <a:stretch>
                  <a:fillRect/>
                </a:stretch>
              </p:blipFill>
              <p:spPr>
                <a:xfrm>
                  <a:off x="5767382" y="4556844"/>
                  <a:ext cx="381240" cy="388080"/>
                </a:xfrm>
                <a:prstGeom prst="rect">
                  <a:avLst/>
                </a:prstGeom>
              </p:spPr>
            </p:pic>
          </mc:Fallback>
        </mc:AlternateContent>
      </p:grpSp>
      <p:grpSp>
        <p:nvGrpSpPr>
          <p:cNvPr id="9" name="Group 8">
            <a:extLst>
              <a:ext uri="{FF2B5EF4-FFF2-40B4-BE49-F238E27FC236}">
                <a16:creationId xmlns:a16="http://schemas.microsoft.com/office/drawing/2014/main" id="{F017B4D0-8051-D44A-AAC4-7C3B86612695}"/>
              </a:ext>
            </a:extLst>
          </p:cNvPr>
          <p:cNvGrpSpPr/>
          <p:nvPr/>
        </p:nvGrpSpPr>
        <p:grpSpPr>
          <a:xfrm>
            <a:off x="3235254" y="3722725"/>
            <a:ext cx="2665403" cy="2891331"/>
            <a:chOff x="3075736" y="3727342"/>
            <a:chExt cx="2665403" cy="2891331"/>
          </a:xfrm>
        </p:grpSpPr>
        <p:grpSp>
          <p:nvGrpSpPr>
            <p:cNvPr id="10" name="Group 9">
              <a:extLst>
                <a:ext uri="{FF2B5EF4-FFF2-40B4-BE49-F238E27FC236}">
                  <a16:creationId xmlns:a16="http://schemas.microsoft.com/office/drawing/2014/main" id="{BAA050DD-F0A9-A04A-9D4F-FDDEB84B34B6}"/>
                </a:ext>
              </a:extLst>
            </p:cNvPr>
            <p:cNvGrpSpPr/>
            <p:nvPr/>
          </p:nvGrpSpPr>
          <p:grpSpPr>
            <a:xfrm>
              <a:off x="3075736" y="3727342"/>
              <a:ext cx="2665403" cy="2891331"/>
              <a:chOff x="2789499" y="3685018"/>
              <a:chExt cx="2665403" cy="2891331"/>
            </a:xfrm>
          </p:grpSpPr>
          <p:pic>
            <p:nvPicPr>
              <p:cNvPr id="12" name="Picture 11">
                <a:extLst>
                  <a:ext uri="{FF2B5EF4-FFF2-40B4-BE49-F238E27FC236}">
                    <a16:creationId xmlns:a16="http://schemas.microsoft.com/office/drawing/2014/main" id="{22E5CFAE-2890-F044-9D4B-5EE9BAEC34C9}"/>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2789499" y="3685018"/>
                <a:ext cx="2639028" cy="2891331"/>
              </a:xfrm>
              <a:prstGeom prst="rect">
                <a:avLst/>
              </a:prstGeom>
            </p:spPr>
          </p:pic>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BA730500-5E1A-804B-9594-B7A17B207C16}"/>
                      </a:ext>
                    </a:extLst>
                  </p14:cNvPr>
                  <p14:cNvContentPartPr/>
                  <p14:nvPr/>
                </p14:nvContentPartPr>
                <p14:xfrm>
                  <a:off x="5358062" y="5342004"/>
                  <a:ext cx="96840" cy="403920"/>
                </p14:xfrm>
              </p:contentPart>
            </mc:Choice>
            <mc:Fallback xmlns="">
              <p:pic>
                <p:nvPicPr>
                  <p:cNvPr id="13" name="Ink 12">
                    <a:extLst>
                      <a:ext uri="{FF2B5EF4-FFF2-40B4-BE49-F238E27FC236}">
                        <a16:creationId xmlns:a16="http://schemas.microsoft.com/office/drawing/2014/main" id="{BA730500-5E1A-804B-9594-B7A17B207C16}"/>
                      </a:ext>
                    </a:extLst>
                  </p:cNvPr>
                  <p:cNvPicPr/>
                  <p:nvPr/>
                </p:nvPicPr>
                <p:blipFill>
                  <a:blip r:embed="rId10"/>
                  <a:stretch>
                    <a:fillRect/>
                  </a:stretch>
                </p:blipFill>
                <p:spPr>
                  <a:xfrm>
                    <a:off x="5295422" y="5279364"/>
                    <a:ext cx="22248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1F70B3A2-8F1D-1949-BF5C-13D1245879CC}"/>
                      </a:ext>
                    </a:extLst>
                  </p14:cNvPr>
                  <p14:cNvContentPartPr/>
                  <p14:nvPr/>
                </p14:nvContentPartPr>
                <p14:xfrm>
                  <a:off x="2853542" y="4686444"/>
                  <a:ext cx="21600" cy="353160"/>
                </p14:xfrm>
              </p:contentPart>
            </mc:Choice>
            <mc:Fallback xmlns="">
              <p:pic>
                <p:nvPicPr>
                  <p:cNvPr id="14" name="Ink 13">
                    <a:extLst>
                      <a:ext uri="{FF2B5EF4-FFF2-40B4-BE49-F238E27FC236}">
                        <a16:creationId xmlns:a16="http://schemas.microsoft.com/office/drawing/2014/main" id="{1F70B3A2-8F1D-1949-BF5C-13D1245879CC}"/>
                      </a:ext>
                    </a:extLst>
                  </p:cNvPr>
                  <p:cNvPicPr/>
                  <p:nvPr/>
                </p:nvPicPr>
                <p:blipFill>
                  <a:blip r:embed="rId12"/>
                  <a:stretch>
                    <a:fillRect/>
                  </a:stretch>
                </p:blipFill>
                <p:spPr>
                  <a:xfrm>
                    <a:off x="2790902" y="4623804"/>
                    <a:ext cx="14724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205339E8-F837-384B-885E-5D72AADB0EFA}"/>
                      </a:ext>
                    </a:extLst>
                  </p14:cNvPr>
                  <p14:cNvContentPartPr/>
                  <p14:nvPr/>
                </p14:nvContentPartPr>
                <p14:xfrm>
                  <a:off x="2875862" y="4657284"/>
                  <a:ext cx="360" cy="360"/>
                </p14:xfrm>
              </p:contentPart>
            </mc:Choice>
            <mc:Fallback xmlns="">
              <p:pic>
                <p:nvPicPr>
                  <p:cNvPr id="15" name="Ink 14">
                    <a:extLst>
                      <a:ext uri="{FF2B5EF4-FFF2-40B4-BE49-F238E27FC236}">
                        <a16:creationId xmlns:a16="http://schemas.microsoft.com/office/drawing/2014/main" id="{205339E8-F837-384B-885E-5D72AADB0EFA}"/>
                      </a:ext>
                    </a:extLst>
                  </p:cNvPr>
                  <p:cNvPicPr/>
                  <p:nvPr/>
                </p:nvPicPr>
                <p:blipFill>
                  <a:blip r:embed="rId14"/>
                  <a:stretch>
                    <a:fillRect/>
                  </a:stretch>
                </p:blipFill>
                <p:spPr>
                  <a:xfrm>
                    <a:off x="2813222" y="4594644"/>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941AAEAD-FB19-7C4A-9821-1D44E3F813F9}"/>
                    </a:ext>
                  </a:extLst>
                </p14:cNvPr>
                <p14:cNvContentPartPr/>
                <p14:nvPr/>
              </p14:nvContentPartPr>
              <p14:xfrm>
                <a:off x="3103742" y="4703004"/>
                <a:ext cx="360" cy="360"/>
              </p14:xfrm>
            </p:contentPart>
          </mc:Choice>
          <mc:Fallback xmlns="">
            <p:pic>
              <p:nvPicPr>
                <p:cNvPr id="11" name="Ink 10">
                  <a:extLst>
                    <a:ext uri="{FF2B5EF4-FFF2-40B4-BE49-F238E27FC236}">
                      <a16:creationId xmlns:a16="http://schemas.microsoft.com/office/drawing/2014/main" id="{941AAEAD-FB19-7C4A-9821-1D44E3F813F9}"/>
                    </a:ext>
                  </a:extLst>
                </p:cNvPr>
                <p:cNvPicPr/>
                <p:nvPr/>
              </p:nvPicPr>
              <p:blipFill>
                <a:blip r:embed="rId14"/>
                <a:stretch>
                  <a:fillRect/>
                </a:stretch>
              </p:blipFill>
              <p:spPr>
                <a:xfrm>
                  <a:off x="3041102" y="4640004"/>
                  <a:ext cx="126000" cy="126000"/>
                </a:xfrm>
                <a:prstGeom prst="rect">
                  <a:avLst/>
                </a:prstGeom>
              </p:spPr>
            </p:pic>
          </mc:Fallback>
        </mc:AlternateContent>
      </p:grpSp>
      <p:grpSp>
        <p:nvGrpSpPr>
          <p:cNvPr id="4" name="Group 3">
            <a:extLst>
              <a:ext uri="{FF2B5EF4-FFF2-40B4-BE49-F238E27FC236}">
                <a16:creationId xmlns:a16="http://schemas.microsoft.com/office/drawing/2014/main" id="{25533629-6478-D542-BA6B-0CCB297F0183}"/>
              </a:ext>
            </a:extLst>
          </p:cNvPr>
          <p:cNvGrpSpPr/>
          <p:nvPr/>
        </p:nvGrpSpPr>
        <p:grpSpPr>
          <a:xfrm>
            <a:off x="218034" y="4196970"/>
            <a:ext cx="2416559" cy="2417086"/>
            <a:chOff x="462183" y="4006863"/>
            <a:chExt cx="2416559" cy="2417086"/>
          </a:xfrm>
        </p:grpSpPr>
        <p:pic>
          <p:nvPicPr>
            <p:cNvPr id="5" name="Picture 4">
              <a:extLst>
                <a:ext uri="{FF2B5EF4-FFF2-40B4-BE49-F238E27FC236}">
                  <a16:creationId xmlns:a16="http://schemas.microsoft.com/office/drawing/2014/main" id="{845535AA-4316-C84B-BA46-29E3F8B9F946}"/>
                </a:ext>
              </a:extLst>
            </p:cNvPr>
            <p:cNvPicPr>
              <a:picLocks noChangeAspect="1"/>
            </p:cNvPicPr>
            <p:nvPr/>
          </p:nvPicPr>
          <p:blipFill rotWithShape="1">
            <a:blip r:embed="rId16" cstate="email">
              <a:lum bright="70000" contrast="-70000"/>
              <a:extLst>
                <a:ext uri="{28A0092B-C50C-407E-A947-70E740481C1C}">
                  <a14:useLocalDpi xmlns:a14="http://schemas.microsoft.com/office/drawing/2010/main" val="0"/>
                </a:ext>
              </a:extLst>
            </a:blip>
            <a:srcRect/>
            <a:stretch/>
          </p:blipFill>
          <p:spPr>
            <a:xfrm>
              <a:off x="462183" y="4006863"/>
              <a:ext cx="2327316" cy="2417086"/>
            </a:xfrm>
            <a:prstGeom prst="rect">
              <a:avLst/>
            </a:prstGeom>
          </p:spPr>
        </p:pic>
        <mc:AlternateContent xmlns:mc="http://schemas.openxmlformats.org/markup-compatibility/2006" xmlns:p14="http://schemas.microsoft.com/office/powerpoint/2010/main">
          <mc:Choice Requires="p14">
            <p:contentPart p14:bwMode="auto" r:id="rId17">
              <p14:nvContentPartPr>
                <p14:cNvPr id="7" name="Ink 6">
                  <a:extLst>
                    <a:ext uri="{FF2B5EF4-FFF2-40B4-BE49-F238E27FC236}">
                      <a16:creationId xmlns:a16="http://schemas.microsoft.com/office/drawing/2014/main" id="{D652FAFC-1779-454C-B0A9-25B9E02C9203}"/>
                    </a:ext>
                  </a:extLst>
                </p14:cNvPr>
                <p14:cNvContentPartPr/>
                <p14:nvPr/>
              </p14:nvContentPartPr>
              <p14:xfrm>
                <a:off x="2660582" y="5703084"/>
                <a:ext cx="92880" cy="129960"/>
              </p14:xfrm>
            </p:contentPart>
          </mc:Choice>
          <mc:Fallback xmlns="">
            <p:pic>
              <p:nvPicPr>
                <p:cNvPr id="7" name="Ink 6">
                  <a:extLst>
                    <a:ext uri="{FF2B5EF4-FFF2-40B4-BE49-F238E27FC236}">
                      <a16:creationId xmlns:a16="http://schemas.microsoft.com/office/drawing/2014/main" id="{D652FAFC-1779-454C-B0A9-25B9E02C9203}"/>
                    </a:ext>
                  </a:extLst>
                </p:cNvPr>
                <p:cNvPicPr/>
                <p:nvPr/>
              </p:nvPicPr>
              <p:blipFill>
                <a:blip r:embed="rId18"/>
                <a:stretch>
                  <a:fillRect/>
                </a:stretch>
              </p:blipFill>
              <p:spPr>
                <a:xfrm>
                  <a:off x="2597942" y="5640084"/>
                  <a:ext cx="2185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 name="Ink 7">
                  <a:extLst>
                    <a:ext uri="{FF2B5EF4-FFF2-40B4-BE49-F238E27FC236}">
                      <a16:creationId xmlns:a16="http://schemas.microsoft.com/office/drawing/2014/main" id="{CDCE7BD1-E29E-C144-90FC-BD76131A4145}"/>
                    </a:ext>
                  </a:extLst>
                </p14:cNvPr>
                <p14:cNvContentPartPr/>
                <p14:nvPr/>
              </p14:nvContentPartPr>
              <p14:xfrm>
                <a:off x="2878382" y="4657284"/>
                <a:ext cx="360" cy="360"/>
              </p14:xfrm>
            </p:contentPart>
          </mc:Choice>
          <mc:Fallback xmlns="">
            <p:pic>
              <p:nvPicPr>
                <p:cNvPr id="8" name="Ink 7">
                  <a:extLst>
                    <a:ext uri="{FF2B5EF4-FFF2-40B4-BE49-F238E27FC236}">
                      <a16:creationId xmlns:a16="http://schemas.microsoft.com/office/drawing/2014/main" id="{CDCE7BD1-E29E-C144-90FC-BD76131A4145}"/>
                    </a:ext>
                  </a:extLst>
                </p:cNvPr>
                <p:cNvPicPr/>
                <p:nvPr/>
              </p:nvPicPr>
              <p:blipFill>
                <a:blip r:embed="rId14"/>
                <a:stretch>
                  <a:fillRect/>
                </a:stretch>
              </p:blipFill>
              <p:spPr>
                <a:xfrm>
                  <a:off x="2815742" y="4594644"/>
                  <a:ext cx="126000" cy="126000"/>
                </a:xfrm>
                <a:prstGeom prst="rect">
                  <a:avLst/>
                </a:prstGeom>
              </p:spPr>
            </p:pic>
          </mc:Fallback>
        </mc:AlternateContent>
      </p:grpSp>
      <p:sp>
        <p:nvSpPr>
          <p:cNvPr id="2" name="Title 1"/>
          <p:cNvSpPr>
            <a:spLocks noGrp="1"/>
          </p:cNvSpPr>
          <p:nvPr>
            <p:ph type="title"/>
          </p:nvPr>
        </p:nvSpPr>
        <p:spPr/>
        <p:txBody>
          <a:bodyPr/>
          <a:lstStyle/>
          <a:p>
            <a:r>
              <a:rPr lang="fr-FR" dirty="0">
                <a:latin typeface="Arial"/>
                <a:cs typeface="Arial"/>
              </a:rPr>
              <a:t>État de préparation</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680995"/>
            <a:ext cx="805815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lnSpc>
                <a:spcPct val="100000"/>
              </a:lnSpc>
              <a:buClr>
                <a:srgbClr val="E73439"/>
              </a:buClr>
              <a:buFont typeface="Wingdings" panose="05000000000000000000" pitchFamily="2" charset="2"/>
              <a:buChar char="§"/>
            </a:pPr>
            <a:r>
              <a:rPr lang="fr-FR" dirty="0"/>
              <a:t>Je suis prêt à parler de mon statut sérologique à mon partenaire</a:t>
            </a:r>
          </a:p>
          <a:p>
            <a:pPr marL="339725" indent="-339725">
              <a:lnSpc>
                <a:spcPct val="100000"/>
              </a:lnSpc>
              <a:buClr>
                <a:srgbClr val="E73439"/>
              </a:buClr>
              <a:buFont typeface="Wingdings" panose="05000000000000000000" pitchFamily="2" charset="2"/>
              <a:buChar char="§"/>
            </a:pPr>
            <a:r>
              <a:rPr lang="fr-FR" dirty="0"/>
              <a:t>Je me sens préparé à changer de régime</a:t>
            </a:r>
          </a:p>
        </p:txBody>
      </p:sp>
    </p:spTree>
    <p:extLst>
      <p:ext uri="{BB962C8B-B14F-4D97-AF65-F5344CB8AC3E}">
        <p14:creationId xmlns:p14="http://schemas.microsoft.com/office/powerpoint/2010/main" val="14339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FA0037-09AE-0041-9DA1-2405DE5312E5}"/>
              </a:ext>
            </a:extLst>
          </p:cNvPr>
          <p:cNvGrpSpPr/>
          <p:nvPr/>
        </p:nvGrpSpPr>
        <p:grpSpPr>
          <a:xfrm>
            <a:off x="6105965" y="3809416"/>
            <a:ext cx="2971039" cy="2891331"/>
            <a:chOff x="5830382" y="3485325"/>
            <a:chExt cx="2971039" cy="2891331"/>
          </a:xfrm>
        </p:grpSpPr>
        <p:pic>
          <p:nvPicPr>
            <p:cNvPr id="17" name="Picture 16">
              <a:extLst>
                <a:ext uri="{FF2B5EF4-FFF2-40B4-BE49-F238E27FC236}">
                  <a16:creationId xmlns:a16="http://schemas.microsoft.com/office/drawing/2014/main" id="{ECE7F3BB-32ED-E346-906E-98A1A7D79505}"/>
                </a:ext>
              </a:extLst>
            </p:cNvPr>
            <p:cNvPicPr>
              <a:picLocks noChangeAspect="1"/>
            </p:cNvPicPr>
            <p:nvPr/>
          </p:nvPicPr>
          <p:blipFill rotWithShape="1">
            <a:blip r:embed="rId3" cstate="email">
              <a:lum bright="70000" contrast="-70000"/>
              <a:extLst>
                <a:ext uri="{28A0092B-C50C-407E-A947-70E740481C1C}">
                  <a14:useLocalDpi xmlns:a14="http://schemas.microsoft.com/office/drawing/2010/main" val="0"/>
                </a:ext>
              </a:extLst>
            </a:blip>
            <a:srcRect/>
            <a:stretch/>
          </p:blipFill>
          <p:spPr>
            <a:xfrm>
              <a:off x="5868365" y="3485325"/>
              <a:ext cx="2933056" cy="2891331"/>
            </a:xfrm>
            <a:prstGeom prst="rect">
              <a:avLst/>
            </a:prstGeom>
          </p:spPr>
        </p:pic>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ABC2AF6C-5F1C-2B40-A7E4-3EA767F727F8}"/>
                    </a:ext>
                  </a:extLst>
                </p14:cNvPr>
                <p14:cNvContentPartPr/>
                <p14:nvPr/>
              </p14:nvContentPartPr>
              <p14:xfrm>
                <a:off x="5878622" y="4607244"/>
                <a:ext cx="97920" cy="280440"/>
              </p14:xfrm>
            </p:contentPart>
          </mc:Choice>
          <mc:Fallback xmlns="">
            <p:pic>
              <p:nvPicPr>
                <p:cNvPr id="18" name="Ink 17">
                  <a:extLst>
                    <a:ext uri="{FF2B5EF4-FFF2-40B4-BE49-F238E27FC236}">
                      <a16:creationId xmlns:a16="http://schemas.microsoft.com/office/drawing/2014/main" id="{ABC2AF6C-5F1C-2B40-A7E4-3EA767F727F8}"/>
                    </a:ext>
                  </a:extLst>
                </p:cNvPr>
                <p:cNvPicPr/>
                <p:nvPr/>
              </p:nvPicPr>
              <p:blipFill>
                <a:blip r:embed="rId5"/>
                <a:stretch>
                  <a:fillRect/>
                </a:stretch>
              </p:blipFill>
              <p:spPr>
                <a:xfrm>
                  <a:off x="5842982" y="4571604"/>
                  <a:ext cx="16956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2B60C94D-E36C-9241-B877-8D84B7ED1505}"/>
                    </a:ext>
                  </a:extLst>
                </p14:cNvPr>
                <p14:cNvContentPartPr/>
                <p14:nvPr/>
              </p14:nvContentPartPr>
              <p14:xfrm>
                <a:off x="5830382" y="4619844"/>
                <a:ext cx="255600" cy="262440"/>
              </p14:xfrm>
            </p:contentPart>
          </mc:Choice>
          <mc:Fallback xmlns="">
            <p:pic>
              <p:nvPicPr>
                <p:cNvPr id="19" name="Ink 18">
                  <a:extLst>
                    <a:ext uri="{FF2B5EF4-FFF2-40B4-BE49-F238E27FC236}">
                      <a16:creationId xmlns:a16="http://schemas.microsoft.com/office/drawing/2014/main" id="{2B60C94D-E36C-9241-B877-8D84B7ED1505}"/>
                    </a:ext>
                  </a:extLst>
                </p:cNvPr>
                <p:cNvPicPr/>
                <p:nvPr/>
              </p:nvPicPr>
              <p:blipFill>
                <a:blip r:embed="rId7"/>
                <a:stretch>
                  <a:fillRect/>
                </a:stretch>
              </p:blipFill>
              <p:spPr>
                <a:xfrm>
                  <a:off x="5767382" y="4556844"/>
                  <a:ext cx="381240" cy="388080"/>
                </a:xfrm>
                <a:prstGeom prst="rect">
                  <a:avLst/>
                </a:prstGeom>
              </p:spPr>
            </p:pic>
          </mc:Fallback>
        </mc:AlternateContent>
      </p:grpSp>
      <p:grpSp>
        <p:nvGrpSpPr>
          <p:cNvPr id="9" name="Group 8">
            <a:extLst>
              <a:ext uri="{FF2B5EF4-FFF2-40B4-BE49-F238E27FC236}">
                <a16:creationId xmlns:a16="http://schemas.microsoft.com/office/drawing/2014/main" id="{F017B4D0-8051-D44A-AAC4-7C3B86612695}"/>
              </a:ext>
            </a:extLst>
          </p:cNvPr>
          <p:cNvGrpSpPr/>
          <p:nvPr/>
        </p:nvGrpSpPr>
        <p:grpSpPr>
          <a:xfrm>
            <a:off x="3235254" y="3722725"/>
            <a:ext cx="2665403" cy="2891331"/>
            <a:chOff x="3075736" y="3727342"/>
            <a:chExt cx="2665403" cy="2891331"/>
          </a:xfrm>
        </p:grpSpPr>
        <p:grpSp>
          <p:nvGrpSpPr>
            <p:cNvPr id="10" name="Group 9">
              <a:extLst>
                <a:ext uri="{FF2B5EF4-FFF2-40B4-BE49-F238E27FC236}">
                  <a16:creationId xmlns:a16="http://schemas.microsoft.com/office/drawing/2014/main" id="{BAA050DD-F0A9-A04A-9D4F-FDDEB84B34B6}"/>
                </a:ext>
              </a:extLst>
            </p:cNvPr>
            <p:cNvGrpSpPr/>
            <p:nvPr/>
          </p:nvGrpSpPr>
          <p:grpSpPr>
            <a:xfrm>
              <a:off x="3075736" y="3727342"/>
              <a:ext cx="2665403" cy="2891331"/>
              <a:chOff x="2789499" y="3685018"/>
              <a:chExt cx="2665403" cy="2891331"/>
            </a:xfrm>
          </p:grpSpPr>
          <p:pic>
            <p:nvPicPr>
              <p:cNvPr id="12" name="Picture 11">
                <a:extLst>
                  <a:ext uri="{FF2B5EF4-FFF2-40B4-BE49-F238E27FC236}">
                    <a16:creationId xmlns:a16="http://schemas.microsoft.com/office/drawing/2014/main" id="{22E5CFAE-2890-F044-9D4B-5EE9BAEC34C9}"/>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2789499" y="3685018"/>
                <a:ext cx="2639028" cy="2891331"/>
              </a:xfrm>
              <a:prstGeom prst="rect">
                <a:avLst/>
              </a:prstGeom>
            </p:spPr>
          </p:pic>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BA730500-5E1A-804B-9594-B7A17B207C16}"/>
                      </a:ext>
                    </a:extLst>
                  </p14:cNvPr>
                  <p14:cNvContentPartPr/>
                  <p14:nvPr/>
                </p14:nvContentPartPr>
                <p14:xfrm>
                  <a:off x="5358062" y="5342004"/>
                  <a:ext cx="96840" cy="403920"/>
                </p14:xfrm>
              </p:contentPart>
            </mc:Choice>
            <mc:Fallback xmlns="">
              <p:pic>
                <p:nvPicPr>
                  <p:cNvPr id="13" name="Ink 12">
                    <a:extLst>
                      <a:ext uri="{FF2B5EF4-FFF2-40B4-BE49-F238E27FC236}">
                        <a16:creationId xmlns:a16="http://schemas.microsoft.com/office/drawing/2014/main" id="{BA730500-5E1A-804B-9594-B7A17B207C16}"/>
                      </a:ext>
                    </a:extLst>
                  </p:cNvPr>
                  <p:cNvPicPr/>
                  <p:nvPr/>
                </p:nvPicPr>
                <p:blipFill>
                  <a:blip r:embed="rId10"/>
                  <a:stretch>
                    <a:fillRect/>
                  </a:stretch>
                </p:blipFill>
                <p:spPr>
                  <a:xfrm>
                    <a:off x="5295422" y="5279364"/>
                    <a:ext cx="22248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1F70B3A2-8F1D-1949-BF5C-13D1245879CC}"/>
                      </a:ext>
                    </a:extLst>
                  </p14:cNvPr>
                  <p14:cNvContentPartPr/>
                  <p14:nvPr/>
                </p14:nvContentPartPr>
                <p14:xfrm>
                  <a:off x="2853542" y="4686444"/>
                  <a:ext cx="21600" cy="353160"/>
                </p14:xfrm>
              </p:contentPart>
            </mc:Choice>
            <mc:Fallback xmlns="">
              <p:pic>
                <p:nvPicPr>
                  <p:cNvPr id="14" name="Ink 13">
                    <a:extLst>
                      <a:ext uri="{FF2B5EF4-FFF2-40B4-BE49-F238E27FC236}">
                        <a16:creationId xmlns:a16="http://schemas.microsoft.com/office/drawing/2014/main" id="{1F70B3A2-8F1D-1949-BF5C-13D1245879CC}"/>
                      </a:ext>
                    </a:extLst>
                  </p:cNvPr>
                  <p:cNvPicPr/>
                  <p:nvPr/>
                </p:nvPicPr>
                <p:blipFill>
                  <a:blip r:embed="rId12"/>
                  <a:stretch>
                    <a:fillRect/>
                  </a:stretch>
                </p:blipFill>
                <p:spPr>
                  <a:xfrm>
                    <a:off x="2790902" y="4623804"/>
                    <a:ext cx="14724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205339E8-F837-384B-885E-5D72AADB0EFA}"/>
                      </a:ext>
                    </a:extLst>
                  </p14:cNvPr>
                  <p14:cNvContentPartPr/>
                  <p14:nvPr/>
                </p14:nvContentPartPr>
                <p14:xfrm>
                  <a:off x="2875862" y="4657284"/>
                  <a:ext cx="360" cy="360"/>
                </p14:xfrm>
              </p:contentPart>
            </mc:Choice>
            <mc:Fallback xmlns="">
              <p:pic>
                <p:nvPicPr>
                  <p:cNvPr id="15" name="Ink 14">
                    <a:extLst>
                      <a:ext uri="{FF2B5EF4-FFF2-40B4-BE49-F238E27FC236}">
                        <a16:creationId xmlns:a16="http://schemas.microsoft.com/office/drawing/2014/main" id="{205339E8-F837-384B-885E-5D72AADB0EFA}"/>
                      </a:ext>
                    </a:extLst>
                  </p:cNvPr>
                  <p:cNvPicPr/>
                  <p:nvPr/>
                </p:nvPicPr>
                <p:blipFill>
                  <a:blip r:embed="rId14"/>
                  <a:stretch>
                    <a:fillRect/>
                  </a:stretch>
                </p:blipFill>
                <p:spPr>
                  <a:xfrm>
                    <a:off x="2813222" y="4594644"/>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941AAEAD-FB19-7C4A-9821-1D44E3F813F9}"/>
                    </a:ext>
                  </a:extLst>
                </p14:cNvPr>
                <p14:cNvContentPartPr/>
                <p14:nvPr/>
              </p14:nvContentPartPr>
              <p14:xfrm>
                <a:off x="3103742" y="4703004"/>
                <a:ext cx="360" cy="360"/>
              </p14:xfrm>
            </p:contentPart>
          </mc:Choice>
          <mc:Fallback xmlns="">
            <p:pic>
              <p:nvPicPr>
                <p:cNvPr id="11" name="Ink 10">
                  <a:extLst>
                    <a:ext uri="{FF2B5EF4-FFF2-40B4-BE49-F238E27FC236}">
                      <a16:creationId xmlns:a16="http://schemas.microsoft.com/office/drawing/2014/main" id="{941AAEAD-FB19-7C4A-9821-1D44E3F813F9}"/>
                    </a:ext>
                  </a:extLst>
                </p:cNvPr>
                <p:cNvPicPr/>
                <p:nvPr/>
              </p:nvPicPr>
              <p:blipFill>
                <a:blip r:embed="rId14"/>
                <a:stretch>
                  <a:fillRect/>
                </a:stretch>
              </p:blipFill>
              <p:spPr>
                <a:xfrm>
                  <a:off x="3041102" y="4640004"/>
                  <a:ext cx="126000" cy="126000"/>
                </a:xfrm>
                <a:prstGeom prst="rect">
                  <a:avLst/>
                </a:prstGeom>
              </p:spPr>
            </p:pic>
          </mc:Fallback>
        </mc:AlternateContent>
      </p:grpSp>
      <p:grpSp>
        <p:nvGrpSpPr>
          <p:cNvPr id="4" name="Group 3">
            <a:extLst>
              <a:ext uri="{FF2B5EF4-FFF2-40B4-BE49-F238E27FC236}">
                <a16:creationId xmlns:a16="http://schemas.microsoft.com/office/drawing/2014/main" id="{25533629-6478-D542-BA6B-0CCB297F0183}"/>
              </a:ext>
            </a:extLst>
          </p:cNvPr>
          <p:cNvGrpSpPr/>
          <p:nvPr/>
        </p:nvGrpSpPr>
        <p:grpSpPr>
          <a:xfrm>
            <a:off x="218034" y="4196970"/>
            <a:ext cx="2416559" cy="2417086"/>
            <a:chOff x="462183" y="4006863"/>
            <a:chExt cx="2416559" cy="2417086"/>
          </a:xfrm>
        </p:grpSpPr>
        <p:pic>
          <p:nvPicPr>
            <p:cNvPr id="5" name="Picture 4">
              <a:extLst>
                <a:ext uri="{FF2B5EF4-FFF2-40B4-BE49-F238E27FC236}">
                  <a16:creationId xmlns:a16="http://schemas.microsoft.com/office/drawing/2014/main" id="{845535AA-4316-C84B-BA46-29E3F8B9F946}"/>
                </a:ext>
              </a:extLst>
            </p:cNvPr>
            <p:cNvPicPr>
              <a:picLocks noChangeAspect="1"/>
            </p:cNvPicPr>
            <p:nvPr/>
          </p:nvPicPr>
          <p:blipFill rotWithShape="1">
            <a:blip r:embed="rId16" cstate="email">
              <a:lum bright="70000" contrast="-70000"/>
              <a:extLst>
                <a:ext uri="{28A0092B-C50C-407E-A947-70E740481C1C}">
                  <a14:useLocalDpi xmlns:a14="http://schemas.microsoft.com/office/drawing/2010/main" val="0"/>
                </a:ext>
              </a:extLst>
            </a:blip>
            <a:srcRect/>
            <a:stretch/>
          </p:blipFill>
          <p:spPr>
            <a:xfrm>
              <a:off x="462183" y="4006863"/>
              <a:ext cx="2327316" cy="2417086"/>
            </a:xfrm>
            <a:prstGeom prst="rect">
              <a:avLst/>
            </a:prstGeom>
          </p:spPr>
        </p:pic>
        <mc:AlternateContent xmlns:mc="http://schemas.openxmlformats.org/markup-compatibility/2006" xmlns:p14="http://schemas.microsoft.com/office/powerpoint/2010/main">
          <mc:Choice Requires="p14">
            <p:contentPart p14:bwMode="auto" r:id="rId17">
              <p14:nvContentPartPr>
                <p14:cNvPr id="7" name="Ink 6">
                  <a:extLst>
                    <a:ext uri="{FF2B5EF4-FFF2-40B4-BE49-F238E27FC236}">
                      <a16:creationId xmlns:a16="http://schemas.microsoft.com/office/drawing/2014/main" id="{D652FAFC-1779-454C-B0A9-25B9E02C9203}"/>
                    </a:ext>
                  </a:extLst>
                </p14:cNvPr>
                <p14:cNvContentPartPr/>
                <p14:nvPr/>
              </p14:nvContentPartPr>
              <p14:xfrm>
                <a:off x="2660582" y="5703084"/>
                <a:ext cx="92880" cy="129960"/>
              </p14:xfrm>
            </p:contentPart>
          </mc:Choice>
          <mc:Fallback xmlns="">
            <p:pic>
              <p:nvPicPr>
                <p:cNvPr id="7" name="Ink 6">
                  <a:extLst>
                    <a:ext uri="{FF2B5EF4-FFF2-40B4-BE49-F238E27FC236}">
                      <a16:creationId xmlns:a16="http://schemas.microsoft.com/office/drawing/2014/main" id="{D652FAFC-1779-454C-B0A9-25B9E02C9203}"/>
                    </a:ext>
                  </a:extLst>
                </p:cNvPr>
                <p:cNvPicPr/>
                <p:nvPr/>
              </p:nvPicPr>
              <p:blipFill>
                <a:blip r:embed="rId18"/>
                <a:stretch>
                  <a:fillRect/>
                </a:stretch>
              </p:blipFill>
              <p:spPr>
                <a:xfrm>
                  <a:off x="2597942" y="5640084"/>
                  <a:ext cx="2185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 name="Ink 7">
                  <a:extLst>
                    <a:ext uri="{FF2B5EF4-FFF2-40B4-BE49-F238E27FC236}">
                      <a16:creationId xmlns:a16="http://schemas.microsoft.com/office/drawing/2014/main" id="{CDCE7BD1-E29E-C144-90FC-BD76131A4145}"/>
                    </a:ext>
                  </a:extLst>
                </p14:cNvPr>
                <p14:cNvContentPartPr/>
                <p14:nvPr/>
              </p14:nvContentPartPr>
              <p14:xfrm>
                <a:off x="2878382" y="4657284"/>
                <a:ext cx="360" cy="360"/>
              </p14:xfrm>
            </p:contentPart>
          </mc:Choice>
          <mc:Fallback xmlns="">
            <p:pic>
              <p:nvPicPr>
                <p:cNvPr id="8" name="Ink 7">
                  <a:extLst>
                    <a:ext uri="{FF2B5EF4-FFF2-40B4-BE49-F238E27FC236}">
                      <a16:creationId xmlns:a16="http://schemas.microsoft.com/office/drawing/2014/main" id="{CDCE7BD1-E29E-C144-90FC-BD76131A4145}"/>
                    </a:ext>
                  </a:extLst>
                </p:cNvPr>
                <p:cNvPicPr/>
                <p:nvPr/>
              </p:nvPicPr>
              <p:blipFill>
                <a:blip r:embed="rId14"/>
                <a:stretch>
                  <a:fillRect/>
                </a:stretch>
              </p:blipFill>
              <p:spPr>
                <a:xfrm>
                  <a:off x="2815742" y="4594644"/>
                  <a:ext cx="126000" cy="126000"/>
                </a:xfrm>
                <a:prstGeom prst="rect">
                  <a:avLst/>
                </a:prstGeom>
              </p:spPr>
            </p:pic>
          </mc:Fallback>
        </mc:AlternateContent>
      </p:grpSp>
      <p:sp>
        <p:nvSpPr>
          <p:cNvPr id="2" name="Title 1"/>
          <p:cNvSpPr>
            <a:spLocks noGrp="1"/>
          </p:cNvSpPr>
          <p:nvPr>
            <p:ph type="title"/>
          </p:nvPr>
        </p:nvSpPr>
        <p:spPr/>
        <p:txBody>
          <a:bodyPr/>
          <a:lstStyle/>
          <a:p>
            <a:r>
              <a:rPr lang="fr-FR" dirty="0"/>
              <a:t>Prendre des mesures</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1" y="1513490"/>
            <a:ext cx="7987316" cy="48615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lnSpc>
                <a:spcPct val="100000"/>
              </a:lnSpc>
              <a:buClr>
                <a:srgbClr val="E73439"/>
              </a:buClr>
              <a:buFont typeface="Wingdings" panose="05000000000000000000" pitchFamily="2" charset="2"/>
              <a:buChar char="§"/>
            </a:pPr>
            <a:r>
              <a:rPr lang="fr-FR" dirty="0"/>
              <a:t>J’ai acheté des chaussures de course pour que je puisse courir le matin. </a:t>
            </a:r>
          </a:p>
          <a:p>
            <a:pPr marL="339725" indent="-339725">
              <a:lnSpc>
                <a:spcPct val="100000"/>
              </a:lnSpc>
              <a:buClr>
                <a:srgbClr val="E73439"/>
              </a:buClr>
              <a:buFont typeface="Wingdings" panose="05000000000000000000" pitchFamily="2" charset="2"/>
              <a:buChar char="§"/>
            </a:pPr>
            <a:r>
              <a:rPr lang="fr-FR" dirty="0"/>
              <a:t>J’ai acheté des préservatifs aromatisés qui, je pense, seront amusants à utiliser.</a:t>
            </a:r>
          </a:p>
          <a:p>
            <a:pPr marL="339725" indent="-339725">
              <a:lnSpc>
                <a:spcPct val="100000"/>
              </a:lnSpc>
              <a:buClr>
                <a:srgbClr val="E73439"/>
              </a:buClr>
              <a:buFont typeface="Wingdings" panose="05000000000000000000" pitchFamily="2" charset="2"/>
              <a:buChar char="§"/>
            </a:pPr>
            <a:r>
              <a:rPr lang="fr-FR" dirty="0"/>
              <a:t>J’ai parlé à un travailleur social du fait que mon partenaire me battait.</a:t>
            </a:r>
          </a:p>
        </p:txBody>
      </p:sp>
    </p:spTree>
    <p:extLst>
      <p:ext uri="{BB962C8B-B14F-4D97-AF65-F5344CB8AC3E}">
        <p14:creationId xmlns:p14="http://schemas.microsoft.com/office/powerpoint/2010/main" val="73033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fr-FR" dirty="0"/>
              <a:t>Trouver le </a:t>
            </a:r>
            <a:r>
              <a:rPr lang="fr-FR" dirty="0">
                <a:latin typeface="Calibri" panose="020F0502020204030204" pitchFamily="34" charset="0"/>
                <a:cs typeface="Calibri" panose="020F0502020204030204" pitchFamily="34" charset="0"/>
              </a:rPr>
              <a:t>«</a:t>
            </a:r>
            <a:r>
              <a:rPr lang="fr-FR" dirty="0"/>
              <a:t> discours de changement</a:t>
            </a:r>
            <a:r>
              <a:rPr lang="fr-FR" dirty="0">
                <a:latin typeface="Calibri" panose="020F0502020204030204" pitchFamily="34" charset="0"/>
                <a:cs typeface="Calibri" panose="020F0502020204030204" pitchFamily="34" charset="0"/>
              </a:rPr>
              <a:t> »</a:t>
            </a:r>
            <a:endParaRPr lang="fr-FR" dirty="0"/>
          </a:p>
        </p:txBody>
      </p:sp>
      <p:pic>
        <p:nvPicPr>
          <p:cNvPr id="2" name="Picture Placeholder 1">
            <a:extLst>
              <a:ext uri="{FF2B5EF4-FFF2-40B4-BE49-F238E27FC236}">
                <a16:creationId xmlns:a16="http://schemas.microsoft.com/office/drawing/2014/main" id="{570B98BF-241D-D14B-9621-094D505B57DB}"/>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l="-110"/>
          <a:stretch/>
        </p:blipFill>
        <p:spPr>
          <a:xfrm>
            <a:off x="-13855" y="1871133"/>
            <a:ext cx="3042138" cy="3200400"/>
          </a:xfrm>
          <a:prstGeom prst="rect">
            <a:avLst/>
          </a:prstGeom>
        </p:spPr>
      </p:pic>
      <p:sp>
        <p:nvSpPr>
          <p:cNvPr id="6" name="Content Placeholder 5"/>
          <p:cNvSpPr>
            <a:spLocks noGrp="1"/>
          </p:cNvSpPr>
          <p:nvPr>
            <p:ph idx="1"/>
          </p:nvPr>
        </p:nvSpPr>
        <p:spPr>
          <a:xfrm>
            <a:off x="3633054" y="1871133"/>
            <a:ext cx="4552302" cy="4622799"/>
          </a:xfrm>
        </p:spPr>
        <p:txBody>
          <a:bodyPr/>
          <a:lstStyle/>
          <a:p>
            <a:pPr>
              <a:lnSpc>
                <a:spcPct val="100000"/>
              </a:lnSpc>
              <a:spcBef>
                <a:spcPts val="1000"/>
              </a:spcBef>
            </a:pPr>
            <a:r>
              <a:rPr lang="fr-FR" dirty="0"/>
              <a:t>Lisez et soulignez tous les exemples de discours de changement que le client utilise dans la conversation.</a:t>
            </a:r>
            <a:endParaRPr lang="fr-FR" i="1" dirty="0"/>
          </a:p>
        </p:txBody>
      </p:sp>
    </p:spTree>
    <p:extLst>
      <p:ext uri="{BB962C8B-B14F-4D97-AF65-F5344CB8AC3E}">
        <p14:creationId xmlns:p14="http://schemas.microsoft.com/office/powerpoint/2010/main" val="3559121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9286" y="3196411"/>
            <a:ext cx="7808803" cy="1273432"/>
          </a:xfrm>
        </p:spPr>
        <p:txBody>
          <a:bodyPr>
            <a:noAutofit/>
          </a:bodyPr>
          <a:lstStyle/>
          <a:p>
            <a:r>
              <a:rPr lang="en-US" sz="4400" dirty="0">
                <a:latin typeface="Arial"/>
                <a:cs typeface="Arial"/>
              </a:rPr>
              <a:t>Y a-t-il des questions ?</a:t>
            </a:r>
          </a:p>
        </p:txBody>
      </p:sp>
    </p:spTree>
    <p:extLst>
      <p:ext uri="{BB962C8B-B14F-4D97-AF65-F5344CB8AC3E}">
        <p14:creationId xmlns:p14="http://schemas.microsoft.com/office/powerpoint/2010/main" val="317831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8C4D48-7FCE-5645-B59C-E79200FCD9E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359299"/>
            <a:ext cx="9144000" cy="5426911"/>
          </a:xfrm>
          <a:prstGeom prst="rect">
            <a:avLst/>
          </a:prstGeom>
        </p:spPr>
      </p:pic>
      <p:sp>
        <p:nvSpPr>
          <p:cNvPr id="2" name="Title 1"/>
          <p:cNvSpPr>
            <a:spLocks noGrp="1"/>
          </p:cNvSpPr>
          <p:nvPr>
            <p:ph type="title"/>
          </p:nvPr>
        </p:nvSpPr>
        <p:spPr>
          <a:xfrm>
            <a:off x="360608" y="210061"/>
            <a:ext cx="8435794" cy="963883"/>
          </a:xfrm>
        </p:spPr>
        <p:txBody>
          <a:bodyPr>
            <a:normAutofit fontScale="90000"/>
          </a:bodyPr>
          <a:lstStyle/>
          <a:p>
            <a:r>
              <a:rPr lang="fr-FR" sz="3100" dirty="0"/>
              <a:t>Lorsque les clients parlent de changement, nous l’appelons </a:t>
            </a:r>
            <a:r>
              <a:rPr lang="fr-FR" sz="3100" dirty="0">
                <a:latin typeface="Calibri" panose="020F0502020204030204" pitchFamily="34" charset="0"/>
                <a:cs typeface="Calibri" panose="020F0502020204030204" pitchFamily="34" charset="0"/>
              </a:rPr>
              <a:t>« </a:t>
            </a:r>
            <a:r>
              <a:rPr lang="fr-FR" sz="3100" dirty="0"/>
              <a:t>discours de changement</a:t>
            </a:r>
            <a:r>
              <a:rPr lang="fr-FR" sz="3100" dirty="0">
                <a:latin typeface="Calibri" panose="020F0502020204030204" pitchFamily="34" charset="0"/>
                <a:cs typeface="Calibri" panose="020F0502020204030204" pitchFamily="34" charset="0"/>
              </a:rPr>
              <a:t> »</a:t>
            </a:r>
            <a:endParaRPr lang="fr-FR" sz="3100" dirty="0"/>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3867665" y="1583509"/>
            <a:ext cx="4928737"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E73439"/>
              </a:buClr>
              <a:buFont typeface="Wingdings" panose="05000000000000000000" pitchFamily="2" charset="2"/>
              <a:buChar char="§"/>
            </a:pPr>
            <a:r>
              <a:rPr lang="fr-FR" sz="2000" dirty="0"/>
              <a:t>Discours de changement</a:t>
            </a:r>
          </a:p>
          <a:p>
            <a:pPr lvl="1">
              <a:lnSpc>
                <a:spcPct val="100000"/>
              </a:lnSpc>
              <a:spcBef>
                <a:spcPts val="600"/>
              </a:spcBef>
              <a:buClr>
                <a:srgbClr val="E73439"/>
              </a:buClr>
              <a:buFont typeface="Arial" panose="020B0604020202020204" pitchFamily="34" charset="0"/>
              <a:buChar char="̶"/>
            </a:pPr>
            <a:r>
              <a:rPr lang="fr-FR" sz="1800" dirty="0"/>
              <a:t>Déclarations d’auto-motivation</a:t>
            </a:r>
          </a:p>
          <a:p>
            <a:pPr lvl="1">
              <a:lnSpc>
                <a:spcPct val="100000"/>
              </a:lnSpc>
              <a:spcBef>
                <a:spcPts val="600"/>
              </a:spcBef>
              <a:buClr>
                <a:srgbClr val="E73439"/>
              </a:buClr>
              <a:buFont typeface="Arial" panose="020B0604020202020204" pitchFamily="34" charset="0"/>
              <a:buChar char="̶"/>
            </a:pPr>
            <a:r>
              <a:rPr lang="fr-FR" sz="1800" dirty="0"/>
              <a:t>Tout discours qui favorise le changement</a:t>
            </a:r>
          </a:p>
          <a:p>
            <a:pPr>
              <a:lnSpc>
                <a:spcPct val="100000"/>
              </a:lnSpc>
              <a:spcBef>
                <a:spcPts val="1800"/>
              </a:spcBef>
              <a:buClr>
                <a:srgbClr val="E73439"/>
              </a:buClr>
              <a:buFont typeface="Wingdings" panose="05000000000000000000" pitchFamily="2" charset="2"/>
              <a:buChar char="§"/>
            </a:pPr>
            <a:r>
              <a:rPr lang="fr-FR" sz="2000" dirty="0">
                <a:latin typeface="Arial"/>
                <a:cs typeface="Arial"/>
              </a:rPr>
              <a:t>Quand des personnes parlent de changement, elles sont plus susceptibles de changer que lorsque quelqu’un d’autre en parle.</a:t>
            </a:r>
          </a:p>
          <a:p>
            <a:pPr>
              <a:lnSpc>
                <a:spcPct val="100000"/>
              </a:lnSpc>
              <a:spcBef>
                <a:spcPts val="1800"/>
              </a:spcBef>
              <a:buClr>
                <a:srgbClr val="E73439"/>
              </a:buClr>
              <a:buFont typeface="Wingdings" panose="05000000000000000000" pitchFamily="2" charset="2"/>
              <a:buChar char="§"/>
            </a:pPr>
            <a:r>
              <a:rPr lang="fr-FR" sz="2000" dirty="0">
                <a:latin typeface="Arial"/>
                <a:cs typeface="Arial"/>
              </a:rPr>
              <a:t>Un élément clé du counseling de motivation consiste à apprendre à reconnaître le discours de changement et à le renforcer.</a:t>
            </a:r>
          </a:p>
        </p:txBody>
      </p:sp>
    </p:spTree>
    <p:extLst>
      <p:ext uri="{BB962C8B-B14F-4D97-AF65-F5344CB8AC3E}">
        <p14:creationId xmlns:p14="http://schemas.microsoft.com/office/powerpoint/2010/main" val="193439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fr-FR" dirty="0">
                <a:latin typeface="Arial"/>
                <a:cs typeface="Arial"/>
              </a:rPr>
              <a:t>Activité en petits groupes : jeux de rôle</a:t>
            </a:r>
          </a:p>
        </p:txBody>
      </p:sp>
      <p:sp>
        <p:nvSpPr>
          <p:cNvPr id="7" name="Content Placeholder 6"/>
          <p:cNvSpPr>
            <a:spLocks noGrp="1"/>
          </p:cNvSpPr>
          <p:nvPr>
            <p:ph idx="11"/>
          </p:nvPr>
        </p:nvSpPr>
        <p:spPr/>
        <p:txBody>
          <a:bodyPr>
            <a:normAutofit fontScale="70000" lnSpcReduction="20000"/>
          </a:bodyPr>
          <a:lstStyle/>
          <a:p>
            <a:pPr>
              <a:lnSpc>
                <a:spcPct val="120000"/>
              </a:lnSpc>
              <a:spcBef>
                <a:spcPts val="1000"/>
              </a:spcBef>
            </a:pPr>
            <a:r>
              <a:rPr lang="fr-FR" dirty="0"/>
              <a:t>Se diviser en petits groupes (de 6-8).</a:t>
            </a:r>
          </a:p>
          <a:p>
            <a:pPr>
              <a:lnSpc>
                <a:spcPct val="120000"/>
              </a:lnSpc>
              <a:spcBef>
                <a:spcPts val="1000"/>
              </a:spcBef>
            </a:pPr>
            <a:r>
              <a:rPr lang="fr-FR" dirty="0"/>
              <a:t>Chaque groupe reçoit un jeu de cartes.</a:t>
            </a:r>
          </a:p>
          <a:p>
            <a:pPr>
              <a:lnSpc>
                <a:spcPct val="120000"/>
              </a:lnSpc>
              <a:spcBef>
                <a:spcPts val="1000"/>
              </a:spcBef>
            </a:pPr>
            <a:r>
              <a:rPr lang="fr-FR" dirty="0"/>
              <a:t>Chaque carte contient un exemple de</a:t>
            </a:r>
            <a:r>
              <a:rPr lang="fr-FR" dirty="0">
                <a:latin typeface="Calibri" panose="020F0502020204030204" pitchFamily="34" charset="0"/>
                <a:cs typeface="Calibri" panose="020F0502020204030204" pitchFamily="34" charset="0"/>
              </a:rPr>
              <a:t> « </a:t>
            </a:r>
            <a:r>
              <a:rPr lang="fr-FR" dirty="0"/>
              <a:t>discours de changement </a:t>
            </a:r>
            <a:r>
              <a:rPr lang="fr-FR" dirty="0">
                <a:latin typeface="Calibri" panose="020F0502020204030204" pitchFamily="34" charset="0"/>
                <a:cs typeface="Calibri" panose="020F0502020204030204" pitchFamily="34" charset="0"/>
              </a:rPr>
              <a:t>»</a:t>
            </a:r>
            <a:r>
              <a:rPr lang="fr-FR" dirty="0"/>
              <a:t> et les cartes sont liées les unes aux autres d’une certaine manière.</a:t>
            </a:r>
          </a:p>
          <a:p>
            <a:pPr>
              <a:lnSpc>
                <a:spcPct val="120000"/>
              </a:lnSpc>
              <a:spcBef>
                <a:spcPts val="1000"/>
              </a:spcBef>
            </a:pPr>
            <a:r>
              <a:rPr lang="fr-FR" dirty="0"/>
              <a:t>Identifiez les cartes qui vont ensemble en comprenant ce qu’elles ont en commun. </a:t>
            </a:r>
          </a:p>
          <a:p>
            <a:pPr>
              <a:lnSpc>
                <a:spcPct val="120000"/>
              </a:lnSpc>
              <a:spcBef>
                <a:spcPts val="1000"/>
              </a:spcBef>
            </a:pPr>
            <a:r>
              <a:rPr lang="fr-FR" dirty="0"/>
              <a:t>Devrait se terminer par une table de 4x4.</a:t>
            </a:r>
          </a:p>
        </p:txBody>
      </p:sp>
      <p:pic>
        <p:nvPicPr>
          <p:cNvPr id="3" name="Picture 2">
            <a:extLst>
              <a:ext uri="{FF2B5EF4-FFF2-40B4-BE49-F238E27FC236}">
                <a16:creationId xmlns:a16="http://schemas.microsoft.com/office/drawing/2014/main" id="{745EF582-BB59-AE48-90F5-F3E7C8620A4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721685" y="1618051"/>
            <a:ext cx="1422315" cy="1690909"/>
          </a:xfrm>
          <a:prstGeom prst="rect">
            <a:avLst/>
          </a:prstGeom>
        </p:spPr>
      </p:pic>
      <p:pic>
        <p:nvPicPr>
          <p:cNvPr id="12" name="Picture 11">
            <a:extLst>
              <a:ext uri="{FF2B5EF4-FFF2-40B4-BE49-F238E27FC236}">
                <a16:creationId xmlns:a16="http://schemas.microsoft.com/office/drawing/2014/main" id="{6F71FF21-E115-964A-A2CE-1E5017A1A300}"/>
              </a:ext>
            </a:extLst>
          </p:cNvPr>
          <p:cNvPicPr>
            <a:picLocks noChangeAspect="1"/>
          </p:cNvPicPr>
          <p:nvPr/>
        </p:nvPicPr>
        <p:blipFill>
          <a:blip r:embed="rId4" cstate="email">
            <a:biLevel thresh="75000"/>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793379" y="3452422"/>
            <a:ext cx="1995157" cy="1995157"/>
          </a:xfrm>
          <a:prstGeom prst="rect">
            <a:avLst/>
          </a:prstGeom>
        </p:spPr>
      </p:pic>
      <p:sp>
        <p:nvSpPr>
          <p:cNvPr id="13" name="TextBox 12">
            <a:extLst>
              <a:ext uri="{FF2B5EF4-FFF2-40B4-BE49-F238E27FC236}">
                <a16:creationId xmlns:a16="http://schemas.microsoft.com/office/drawing/2014/main" id="{4E3372F4-CACD-894D-8C39-E56FD27AE044}"/>
              </a:ext>
            </a:extLst>
          </p:cNvPr>
          <p:cNvSpPr txBox="1"/>
          <p:nvPr/>
        </p:nvSpPr>
        <p:spPr>
          <a:xfrm>
            <a:off x="8257309" y="1136073"/>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607950A5-C6ED-7C43-9A37-78AAE7374D26}"/>
              </a:ext>
            </a:extLst>
          </p:cNvPr>
          <p:cNvSpPr>
            <a:spLocks noGrp="1"/>
          </p:cNvSpPr>
          <p:nvPr>
            <p:ph type="pic" sz="quarter" idx="10"/>
          </p:nvPr>
        </p:nvSpPr>
        <p:spPr/>
      </p:sp>
      <p:sp>
        <p:nvSpPr>
          <p:cNvPr id="10" name="Picture Placeholder 5">
            <a:extLst>
              <a:ext uri="{FF2B5EF4-FFF2-40B4-BE49-F238E27FC236}">
                <a16:creationId xmlns:a16="http://schemas.microsoft.com/office/drawing/2014/main" id="{82A4F116-3955-E24E-82A4-42FB1D44D0CD}"/>
              </a:ext>
            </a:extLst>
          </p:cNvPr>
          <p:cNvSpPr txBox="1">
            <a:spLocks/>
          </p:cNvSpPr>
          <p:nvPr/>
        </p:nvSpPr>
        <p:spPr>
          <a:xfrm>
            <a:off x="6099175" y="9171"/>
            <a:ext cx="3044825" cy="6857999"/>
          </a:xfrm>
          <a:prstGeom prst="rect">
            <a:avLst/>
          </a:prstGeom>
          <a:solidFill>
            <a:srgbClr val="11254D"/>
          </a:solidFill>
        </p:spPr>
      </p:sp>
      <p:pic>
        <p:nvPicPr>
          <p:cNvPr id="8" name="Picture 7">
            <a:extLst>
              <a:ext uri="{FF2B5EF4-FFF2-40B4-BE49-F238E27FC236}">
                <a16:creationId xmlns:a16="http://schemas.microsoft.com/office/drawing/2014/main" id="{728A479E-19D6-C446-96FA-5C1AC32D47E4}"/>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148211" y="2098353"/>
            <a:ext cx="2841271" cy="2646506"/>
          </a:xfrm>
          <a:prstGeom prst="rect">
            <a:avLst/>
          </a:prstGeom>
        </p:spPr>
      </p:pic>
    </p:spTree>
    <p:extLst>
      <p:ext uri="{BB962C8B-B14F-4D97-AF65-F5344CB8AC3E}">
        <p14:creationId xmlns:p14="http://schemas.microsoft.com/office/powerpoint/2010/main" val="1151219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1946AB9-A50E-5A4F-B508-499AD6039B2F}"/>
              </a:ext>
            </a:extLst>
          </p:cNvPr>
          <p:cNvGrpSpPr/>
          <p:nvPr/>
        </p:nvGrpSpPr>
        <p:grpSpPr>
          <a:xfrm>
            <a:off x="3287687" y="2555628"/>
            <a:ext cx="2665403" cy="2891331"/>
            <a:chOff x="3075736" y="3727342"/>
            <a:chExt cx="2665403" cy="2891331"/>
          </a:xfrm>
        </p:grpSpPr>
        <p:grpSp>
          <p:nvGrpSpPr>
            <p:cNvPr id="13" name="Group 12">
              <a:extLst>
                <a:ext uri="{FF2B5EF4-FFF2-40B4-BE49-F238E27FC236}">
                  <a16:creationId xmlns:a16="http://schemas.microsoft.com/office/drawing/2014/main" id="{46A424EE-0361-364F-8426-BD30C590E69A}"/>
                </a:ext>
              </a:extLst>
            </p:cNvPr>
            <p:cNvGrpSpPr/>
            <p:nvPr/>
          </p:nvGrpSpPr>
          <p:grpSpPr>
            <a:xfrm>
              <a:off x="3075736" y="3727342"/>
              <a:ext cx="2665403" cy="2891331"/>
              <a:chOff x="2789499" y="3685018"/>
              <a:chExt cx="2665403" cy="2891331"/>
            </a:xfrm>
          </p:grpSpPr>
          <p:pic>
            <p:nvPicPr>
              <p:cNvPr id="5" name="Picture 4">
                <a:extLst>
                  <a:ext uri="{FF2B5EF4-FFF2-40B4-BE49-F238E27FC236}">
                    <a16:creationId xmlns:a16="http://schemas.microsoft.com/office/drawing/2014/main" id="{0C7740E1-5057-F34D-A67B-DE22AACDD6F9}"/>
                  </a:ext>
                </a:extLst>
              </p:cNvPr>
              <p:cNvPicPr>
                <a:picLocks noChangeAspect="1"/>
              </p:cNvPicPr>
              <p:nvPr/>
            </p:nvPicPr>
            <p:blipFill rotWithShape="1">
              <a:blip r:embed="rId3" cstate="email">
                <a:biLevel thresh="50000"/>
                <a:extLst>
                  <a:ext uri="{28A0092B-C50C-407E-A947-70E740481C1C}">
                    <a14:useLocalDpi xmlns:a14="http://schemas.microsoft.com/office/drawing/2010/main" val="0"/>
                  </a:ext>
                </a:extLst>
              </a:blip>
              <a:srcRect/>
              <a:stretch/>
            </p:blipFill>
            <p:spPr>
              <a:xfrm>
                <a:off x="2789499" y="3685018"/>
                <a:ext cx="2639028" cy="2891331"/>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702F7315-1898-4248-804E-E6C323F1944D}"/>
                      </a:ext>
                    </a:extLst>
                  </p14:cNvPr>
                  <p14:cNvContentPartPr/>
                  <p14:nvPr/>
                </p14:nvContentPartPr>
                <p14:xfrm>
                  <a:off x="5358062" y="5342004"/>
                  <a:ext cx="96840" cy="403920"/>
                </p14:xfrm>
              </p:contentPart>
            </mc:Choice>
            <mc:Fallback xmlns="">
              <p:pic>
                <p:nvPicPr>
                  <p:cNvPr id="10" name="Ink 9">
                    <a:extLst>
                      <a:ext uri="{FF2B5EF4-FFF2-40B4-BE49-F238E27FC236}">
                        <a16:creationId xmlns="" xmlns:a16="http://schemas.microsoft.com/office/drawing/2014/main" xmlns:p14="http://schemas.microsoft.com/office/powerpoint/2010/main" id="{702F7315-1898-4248-804E-E6C323F1944D}"/>
                      </a:ext>
                    </a:extLst>
                  </p:cNvPr>
                  <p:cNvPicPr/>
                  <p:nvPr/>
                </p:nvPicPr>
                <p:blipFill>
                  <a:blip r:embed="rId5"/>
                  <a:stretch>
                    <a:fillRect/>
                  </a:stretch>
                </p:blipFill>
                <p:spPr>
                  <a:xfrm>
                    <a:off x="5270978" y="5255167"/>
                    <a:ext cx="271007" cy="57759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65279FD2-6DEF-C94E-B700-70311B5F35C8}"/>
                      </a:ext>
                    </a:extLst>
                  </p14:cNvPr>
                  <p14:cNvContentPartPr/>
                  <p14:nvPr/>
                </p14:nvContentPartPr>
                <p14:xfrm>
                  <a:off x="2853542" y="4686444"/>
                  <a:ext cx="21600" cy="353160"/>
                </p14:xfrm>
              </p:contentPart>
            </mc:Choice>
            <mc:Fallback xmlns="">
              <p:pic>
                <p:nvPicPr>
                  <p:cNvPr id="11" name="Ink 10">
                    <a:extLst>
                      <a:ext uri="{FF2B5EF4-FFF2-40B4-BE49-F238E27FC236}">
                        <a16:creationId xmlns="" xmlns:a16="http://schemas.microsoft.com/office/drawing/2014/main" xmlns:p14="http://schemas.microsoft.com/office/powerpoint/2010/main" id="{65279FD2-6DEF-C94E-B700-70311B5F35C8}"/>
                      </a:ext>
                    </a:extLst>
                  </p:cNvPr>
                  <p:cNvPicPr/>
                  <p:nvPr/>
                </p:nvPicPr>
                <p:blipFill>
                  <a:blip r:embed="rId7"/>
                  <a:stretch>
                    <a:fillRect/>
                  </a:stretch>
                </p:blipFill>
                <p:spPr>
                  <a:xfrm>
                    <a:off x="2766782" y="4599684"/>
                    <a:ext cx="195120" cy="526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F23F46B4-7371-7047-BB3F-A4DFA655B490}"/>
                      </a:ext>
                    </a:extLst>
                  </p14:cNvPr>
                  <p14:cNvContentPartPr/>
                  <p14:nvPr/>
                </p14:nvContentPartPr>
                <p14:xfrm>
                  <a:off x="2875862" y="4657284"/>
                  <a:ext cx="360" cy="360"/>
                </p14:xfrm>
              </p:contentPart>
            </mc:Choice>
            <mc:Fallback xmlns="">
              <p:pic>
                <p:nvPicPr>
                  <p:cNvPr id="12" name="Ink 11">
                    <a:extLst>
                      <a:ext uri="{FF2B5EF4-FFF2-40B4-BE49-F238E27FC236}">
                        <a16:creationId xmlns="" xmlns:a16="http://schemas.microsoft.com/office/drawing/2014/main" xmlns:p14="http://schemas.microsoft.com/office/powerpoint/2010/main" id="{F23F46B4-7371-7047-BB3F-A4DFA655B490}"/>
                      </a:ext>
                    </a:extLst>
                  </p:cNvPr>
                  <p:cNvPicPr/>
                  <p:nvPr/>
                </p:nvPicPr>
                <p:blipFill>
                  <a:blip r:embed="rId9"/>
                  <a:stretch>
                    <a:fillRect/>
                  </a:stretch>
                </p:blipFill>
                <p:spPr>
                  <a:xfrm>
                    <a:off x="2789102" y="4570524"/>
                    <a:ext cx="173880" cy="17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A30B2F7B-DA0D-5F41-A4CE-54DE600D7DB5}"/>
                    </a:ext>
                  </a:extLst>
                </p14:cNvPr>
                <p14:cNvContentPartPr/>
                <p14:nvPr/>
              </p14:nvContentPartPr>
              <p14:xfrm>
                <a:off x="3103742" y="4703004"/>
                <a:ext cx="360" cy="360"/>
              </p14:xfrm>
            </p:contentPart>
          </mc:Choice>
          <mc:Fallback xmlns="">
            <p:pic>
              <p:nvPicPr>
                <p:cNvPr id="17" name="Ink 16">
                  <a:extLst>
                    <a:ext uri="{FF2B5EF4-FFF2-40B4-BE49-F238E27FC236}">
                      <a16:creationId xmlns="" xmlns:a16="http://schemas.microsoft.com/office/drawing/2014/main" xmlns:p14="http://schemas.microsoft.com/office/powerpoint/2010/main" id="{A30B2F7B-DA0D-5F41-A4CE-54DE600D7DB5}"/>
                    </a:ext>
                  </a:extLst>
                </p:cNvPr>
                <p:cNvPicPr/>
                <p:nvPr/>
              </p:nvPicPr>
              <p:blipFill>
                <a:blip r:embed="rId9"/>
                <a:stretch>
                  <a:fillRect/>
                </a:stretch>
              </p:blipFill>
              <p:spPr>
                <a:xfrm>
                  <a:off x="3016982" y="4616244"/>
                  <a:ext cx="173880" cy="173880"/>
                </a:xfrm>
                <a:prstGeom prst="rect">
                  <a:avLst/>
                </a:prstGeom>
              </p:spPr>
            </p:pic>
          </mc:Fallback>
        </mc:AlternateContent>
      </p:grpSp>
      <p:grpSp>
        <p:nvGrpSpPr>
          <p:cNvPr id="16" name="Group 15">
            <a:extLst>
              <a:ext uri="{FF2B5EF4-FFF2-40B4-BE49-F238E27FC236}">
                <a16:creationId xmlns:a16="http://schemas.microsoft.com/office/drawing/2014/main" id="{9FFE7A02-6EF6-DB44-AF36-5D28AA2C4A2A}"/>
              </a:ext>
            </a:extLst>
          </p:cNvPr>
          <p:cNvGrpSpPr/>
          <p:nvPr/>
        </p:nvGrpSpPr>
        <p:grpSpPr>
          <a:xfrm>
            <a:off x="283596" y="2704352"/>
            <a:ext cx="2416559" cy="2891331"/>
            <a:chOff x="462183" y="3532618"/>
            <a:chExt cx="2416559" cy="2891331"/>
          </a:xfrm>
        </p:grpSpPr>
        <p:pic>
          <p:nvPicPr>
            <p:cNvPr id="3" name="Picture 2">
              <a:extLst>
                <a:ext uri="{FF2B5EF4-FFF2-40B4-BE49-F238E27FC236}">
                  <a16:creationId xmlns:a16="http://schemas.microsoft.com/office/drawing/2014/main" id="{D933A500-65CF-1846-8CB9-B3689B388C75}"/>
                </a:ext>
              </a:extLst>
            </p:cNvPr>
            <p:cNvPicPr>
              <a:picLocks noChangeAspect="1"/>
            </p:cNvPicPr>
            <p:nvPr/>
          </p:nvPicPr>
          <p:blipFill rotWithShape="1">
            <a:blip r:embed="rId11" cstate="email">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462183" y="3532618"/>
              <a:ext cx="2327316" cy="2891331"/>
            </a:xfrm>
            <a:prstGeom prst="rect">
              <a:avLst/>
            </a:prstGeom>
          </p:spPr>
        </p:pic>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AB575DC0-2F0F-8143-8E2D-D8E9C1C3181A}"/>
                    </a:ext>
                  </a:extLst>
                </p14:cNvPr>
                <p14:cNvContentPartPr/>
                <p14:nvPr/>
              </p14:nvContentPartPr>
              <p14:xfrm>
                <a:off x="2660582" y="5703084"/>
                <a:ext cx="92880" cy="129960"/>
              </p14:xfrm>
            </p:contentPart>
          </mc:Choice>
          <mc:Fallback xmlns="">
            <p:pic>
              <p:nvPicPr>
                <p:cNvPr id="14" name="Ink 13">
                  <a:extLst>
                    <a:ext uri="{FF2B5EF4-FFF2-40B4-BE49-F238E27FC236}">
                      <a16:creationId xmlns="" xmlns:a16="http://schemas.microsoft.com/office/drawing/2014/main" xmlns:p14="http://schemas.microsoft.com/office/powerpoint/2010/main" id="{AB575DC0-2F0F-8143-8E2D-D8E9C1C3181A}"/>
                    </a:ext>
                  </a:extLst>
                </p:cNvPr>
                <p:cNvPicPr/>
                <p:nvPr/>
              </p:nvPicPr>
              <p:blipFill>
                <a:blip r:embed="rId13"/>
                <a:stretch>
                  <a:fillRect/>
                </a:stretch>
              </p:blipFill>
              <p:spPr>
                <a:xfrm>
                  <a:off x="2573822" y="5616324"/>
                  <a:ext cx="26640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EA8EBE1E-7AC0-CD4F-980E-C28FE879757F}"/>
                    </a:ext>
                  </a:extLst>
                </p14:cNvPr>
                <p14:cNvContentPartPr/>
                <p14:nvPr/>
              </p14:nvContentPartPr>
              <p14:xfrm>
                <a:off x="2878382" y="4657284"/>
                <a:ext cx="360" cy="360"/>
              </p14:xfrm>
            </p:contentPart>
          </mc:Choice>
          <mc:Fallback xmlns="">
            <p:pic>
              <p:nvPicPr>
                <p:cNvPr id="15" name="Ink 14">
                  <a:extLst>
                    <a:ext uri="{FF2B5EF4-FFF2-40B4-BE49-F238E27FC236}">
                      <a16:creationId xmlns="" xmlns:a16="http://schemas.microsoft.com/office/drawing/2014/main" xmlns:p14="http://schemas.microsoft.com/office/powerpoint/2010/main" id="{EA8EBE1E-7AC0-CD4F-980E-C28FE879757F}"/>
                    </a:ext>
                  </a:extLst>
                </p:cNvPr>
                <p:cNvPicPr/>
                <p:nvPr/>
              </p:nvPicPr>
              <p:blipFill>
                <a:blip r:embed="rId9"/>
                <a:stretch>
                  <a:fillRect/>
                </a:stretch>
              </p:blipFill>
              <p:spPr>
                <a:xfrm>
                  <a:off x="2791622" y="4570524"/>
                  <a:ext cx="173880" cy="173880"/>
                </a:xfrm>
                <a:prstGeom prst="rect">
                  <a:avLst/>
                </a:prstGeom>
              </p:spPr>
            </p:pic>
          </mc:Fallback>
        </mc:AlternateContent>
      </p:grpSp>
      <p:sp>
        <p:nvSpPr>
          <p:cNvPr id="2" name="Title 1"/>
          <p:cNvSpPr>
            <a:spLocks noGrp="1"/>
          </p:cNvSpPr>
          <p:nvPr>
            <p:ph type="title"/>
          </p:nvPr>
        </p:nvSpPr>
        <p:spPr>
          <a:xfrm>
            <a:off x="628649" y="588493"/>
            <a:ext cx="7758605" cy="800039"/>
          </a:xfrm>
        </p:spPr>
        <p:txBody>
          <a:bodyPr>
            <a:normAutofit/>
          </a:bodyPr>
          <a:lstStyle/>
          <a:p>
            <a:r>
              <a:rPr lang="fr-FR" sz="4400" dirty="0"/>
              <a:t>Niveaux de changement</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82562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300"/>
              </a:spcAft>
              <a:buNone/>
            </a:pPr>
            <a:endParaRPr lang="en-US" dirty="0"/>
          </a:p>
        </p:txBody>
      </p:sp>
      <p:grpSp>
        <p:nvGrpSpPr>
          <p:cNvPr id="9" name="Group 8">
            <a:extLst>
              <a:ext uri="{FF2B5EF4-FFF2-40B4-BE49-F238E27FC236}">
                <a16:creationId xmlns:a16="http://schemas.microsoft.com/office/drawing/2014/main" id="{BF62C29A-7552-0643-B88B-105F585C73B8}"/>
              </a:ext>
            </a:extLst>
          </p:cNvPr>
          <p:cNvGrpSpPr/>
          <p:nvPr/>
        </p:nvGrpSpPr>
        <p:grpSpPr>
          <a:xfrm>
            <a:off x="6105965" y="2740461"/>
            <a:ext cx="2971039" cy="2891331"/>
            <a:chOff x="5830382" y="3485325"/>
            <a:chExt cx="2971039" cy="2891331"/>
          </a:xfrm>
        </p:grpSpPr>
        <p:pic>
          <p:nvPicPr>
            <p:cNvPr id="7" name="Picture 6">
              <a:extLst>
                <a:ext uri="{FF2B5EF4-FFF2-40B4-BE49-F238E27FC236}">
                  <a16:creationId xmlns:a16="http://schemas.microsoft.com/office/drawing/2014/main" id="{71830FEB-0A11-424E-934A-73E7DD976CAB}"/>
                </a:ext>
              </a:extLst>
            </p:cNvPr>
            <p:cNvPicPr>
              <a:picLocks noChangeAspect="1"/>
            </p:cNvPicPr>
            <p:nvPr/>
          </p:nvPicPr>
          <p:blipFill rotWithShape="1">
            <a:blip r:embed="rId15"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5868365" y="3485325"/>
              <a:ext cx="2933056" cy="2891331"/>
            </a:xfrm>
            <a:prstGeom prst="rect">
              <a:avLst/>
            </a:prstGeom>
          </p:spPr>
        </p:pic>
        <mc:AlternateContent xmlns:mc="http://schemas.openxmlformats.org/markup-compatibility/2006" xmlns:p14="http://schemas.microsoft.com/office/powerpoint/2010/main">
          <mc:Choice Requires="p14">
            <p:contentPart p14:bwMode="auto" r:id="rId16">
              <p14:nvContentPartPr>
                <p14:cNvPr id="4" name="Ink 3">
                  <a:extLst>
                    <a:ext uri="{FF2B5EF4-FFF2-40B4-BE49-F238E27FC236}">
                      <a16:creationId xmlns:a16="http://schemas.microsoft.com/office/drawing/2014/main" id="{4CBEF681-73E5-AD4C-9112-CFFBF2AC1722}"/>
                    </a:ext>
                  </a:extLst>
                </p14:cNvPr>
                <p14:cNvContentPartPr/>
                <p14:nvPr/>
              </p14:nvContentPartPr>
              <p14:xfrm>
                <a:off x="5878622" y="4607244"/>
                <a:ext cx="97920" cy="280440"/>
              </p14:xfrm>
            </p:contentPart>
          </mc:Choice>
          <mc:Fallback xmlns="">
            <p:pic>
              <p:nvPicPr>
                <p:cNvPr id="4" name="Ink 3">
                  <a:extLst>
                    <a:ext uri="{FF2B5EF4-FFF2-40B4-BE49-F238E27FC236}">
                      <a16:creationId xmlns="" xmlns:a16="http://schemas.microsoft.com/office/drawing/2014/main" xmlns:p14="http://schemas.microsoft.com/office/powerpoint/2010/main" id="{4CBEF681-73E5-AD4C-9112-CFFBF2AC1722}"/>
                    </a:ext>
                  </a:extLst>
                </p:cNvPr>
                <p:cNvPicPr/>
                <p:nvPr/>
              </p:nvPicPr>
              <p:blipFill>
                <a:blip r:embed="rId17"/>
                <a:stretch>
                  <a:fillRect/>
                </a:stretch>
              </p:blipFill>
              <p:spPr>
                <a:xfrm>
                  <a:off x="5829302" y="4557924"/>
                  <a:ext cx="19656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Ink 7">
                  <a:extLst>
                    <a:ext uri="{FF2B5EF4-FFF2-40B4-BE49-F238E27FC236}">
                      <a16:creationId xmlns:a16="http://schemas.microsoft.com/office/drawing/2014/main" id="{0A8E5690-62DF-EF43-B783-20CA5EFD6102}"/>
                    </a:ext>
                  </a:extLst>
                </p14:cNvPr>
                <p14:cNvContentPartPr/>
                <p14:nvPr/>
              </p14:nvContentPartPr>
              <p14:xfrm>
                <a:off x="5830382" y="4619844"/>
                <a:ext cx="255600" cy="262440"/>
              </p14:xfrm>
            </p:contentPart>
          </mc:Choice>
          <mc:Fallback xmlns="">
            <p:pic>
              <p:nvPicPr>
                <p:cNvPr id="8" name="Ink 7">
                  <a:extLst>
                    <a:ext uri="{FF2B5EF4-FFF2-40B4-BE49-F238E27FC236}">
                      <a16:creationId xmlns="" xmlns:a16="http://schemas.microsoft.com/office/drawing/2014/main" xmlns:p14="http://schemas.microsoft.com/office/powerpoint/2010/main" id="{0A8E5690-62DF-EF43-B783-20CA5EFD6102}"/>
                    </a:ext>
                  </a:extLst>
                </p:cNvPr>
                <p:cNvPicPr/>
                <p:nvPr/>
              </p:nvPicPr>
              <p:blipFill>
                <a:blip r:embed="rId19"/>
                <a:stretch>
                  <a:fillRect/>
                </a:stretch>
              </p:blipFill>
              <p:spPr>
                <a:xfrm>
                  <a:off x="5743622" y="4533084"/>
                  <a:ext cx="429120" cy="435960"/>
                </a:xfrm>
                <a:prstGeom prst="rect">
                  <a:avLst/>
                </a:prstGeom>
              </p:spPr>
            </p:pic>
          </mc:Fallback>
        </mc:AlternateContent>
      </p:grpSp>
      <p:sp>
        <p:nvSpPr>
          <p:cNvPr id="20" name="TextBox 19">
            <a:extLst>
              <a:ext uri="{FF2B5EF4-FFF2-40B4-BE49-F238E27FC236}">
                <a16:creationId xmlns:a16="http://schemas.microsoft.com/office/drawing/2014/main" id="{BFBE0C25-68B1-834F-8FB5-4780FE0C1F23}"/>
              </a:ext>
            </a:extLst>
          </p:cNvPr>
          <p:cNvSpPr txBox="1"/>
          <p:nvPr/>
        </p:nvSpPr>
        <p:spPr>
          <a:xfrm>
            <a:off x="699700" y="2143843"/>
            <a:ext cx="2113470" cy="523220"/>
          </a:xfrm>
          <a:prstGeom prst="rect">
            <a:avLst/>
          </a:prstGeom>
          <a:noFill/>
        </p:spPr>
        <p:txBody>
          <a:bodyPr wrap="square" rtlCol="0">
            <a:spAutoFit/>
          </a:bodyPr>
          <a:lstStyle/>
          <a:p>
            <a:pPr algn="ctr"/>
            <a:r>
              <a:rPr lang="fr-FR" sz="2800" dirty="0">
                <a:solidFill>
                  <a:srgbClr val="CC4145"/>
                </a:solidFill>
              </a:rPr>
              <a:t>Envisager</a:t>
            </a:r>
          </a:p>
        </p:txBody>
      </p:sp>
      <p:sp>
        <p:nvSpPr>
          <p:cNvPr id="21" name="TextBox 20">
            <a:extLst>
              <a:ext uri="{FF2B5EF4-FFF2-40B4-BE49-F238E27FC236}">
                <a16:creationId xmlns:a16="http://schemas.microsoft.com/office/drawing/2014/main" id="{FBE96D6E-5D21-0949-AC12-334AF32255A7}"/>
              </a:ext>
            </a:extLst>
          </p:cNvPr>
          <p:cNvSpPr txBox="1"/>
          <p:nvPr/>
        </p:nvSpPr>
        <p:spPr>
          <a:xfrm>
            <a:off x="3400702" y="2143843"/>
            <a:ext cx="2260223" cy="523220"/>
          </a:xfrm>
          <a:prstGeom prst="rect">
            <a:avLst/>
          </a:prstGeom>
          <a:noFill/>
        </p:spPr>
        <p:txBody>
          <a:bodyPr wrap="square" rtlCol="0">
            <a:spAutoFit/>
          </a:bodyPr>
          <a:lstStyle/>
          <a:p>
            <a:pPr algn="ctr"/>
            <a:r>
              <a:rPr lang="fr-FR" sz="2800" dirty="0"/>
              <a:t>Se préparer</a:t>
            </a:r>
          </a:p>
        </p:txBody>
      </p:sp>
      <p:sp>
        <p:nvSpPr>
          <p:cNvPr id="22" name="TextBox 21">
            <a:extLst>
              <a:ext uri="{FF2B5EF4-FFF2-40B4-BE49-F238E27FC236}">
                <a16:creationId xmlns:a16="http://schemas.microsoft.com/office/drawing/2014/main" id="{3443D27E-F5EC-CC47-B29C-E9BD0515A36C}"/>
              </a:ext>
            </a:extLst>
          </p:cNvPr>
          <p:cNvSpPr txBox="1"/>
          <p:nvPr/>
        </p:nvSpPr>
        <p:spPr>
          <a:xfrm>
            <a:off x="6645193" y="2143843"/>
            <a:ext cx="1787784" cy="523220"/>
          </a:xfrm>
          <a:prstGeom prst="rect">
            <a:avLst/>
          </a:prstGeom>
          <a:noFill/>
        </p:spPr>
        <p:txBody>
          <a:bodyPr wrap="square" rtlCol="0">
            <a:spAutoFit/>
          </a:bodyPr>
          <a:lstStyle/>
          <a:p>
            <a:pPr algn="ctr"/>
            <a:r>
              <a:rPr lang="en-US" sz="2800" dirty="0">
                <a:solidFill>
                  <a:srgbClr val="456A8A"/>
                </a:solidFill>
              </a:rPr>
              <a:t>Changer</a:t>
            </a:r>
          </a:p>
        </p:txBody>
      </p:sp>
    </p:spTree>
    <p:extLst>
      <p:ext uri="{BB962C8B-B14F-4D97-AF65-F5344CB8AC3E}">
        <p14:creationId xmlns:p14="http://schemas.microsoft.com/office/powerpoint/2010/main" val="73290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1946AB9-A50E-5A4F-B508-499AD6039B2F}"/>
              </a:ext>
            </a:extLst>
          </p:cNvPr>
          <p:cNvGrpSpPr/>
          <p:nvPr/>
        </p:nvGrpSpPr>
        <p:grpSpPr>
          <a:xfrm>
            <a:off x="3235254" y="3722725"/>
            <a:ext cx="2665403" cy="2891331"/>
            <a:chOff x="3075736" y="3727342"/>
            <a:chExt cx="2665403" cy="2891331"/>
          </a:xfrm>
        </p:grpSpPr>
        <p:grpSp>
          <p:nvGrpSpPr>
            <p:cNvPr id="13" name="Group 12">
              <a:extLst>
                <a:ext uri="{FF2B5EF4-FFF2-40B4-BE49-F238E27FC236}">
                  <a16:creationId xmlns:a16="http://schemas.microsoft.com/office/drawing/2014/main" id="{46A424EE-0361-364F-8426-BD30C590E69A}"/>
                </a:ext>
              </a:extLst>
            </p:cNvPr>
            <p:cNvGrpSpPr/>
            <p:nvPr/>
          </p:nvGrpSpPr>
          <p:grpSpPr>
            <a:xfrm>
              <a:off x="3075736" y="3727342"/>
              <a:ext cx="2665403" cy="2891331"/>
              <a:chOff x="2789499" y="3685018"/>
              <a:chExt cx="2665403" cy="2891331"/>
            </a:xfrm>
          </p:grpSpPr>
          <p:pic>
            <p:nvPicPr>
              <p:cNvPr id="5" name="Picture 4">
                <a:extLst>
                  <a:ext uri="{FF2B5EF4-FFF2-40B4-BE49-F238E27FC236}">
                    <a16:creationId xmlns:a16="http://schemas.microsoft.com/office/drawing/2014/main" id="{0C7740E1-5057-F34D-A67B-DE22AACDD6F9}"/>
                  </a:ext>
                </a:extLst>
              </p:cNvPr>
              <p:cNvPicPr>
                <a:picLocks noChangeAspect="1"/>
              </p:cNvPicPr>
              <p:nvPr/>
            </p:nvPicPr>
            <p:blipFill rotWithShape="1">
              <a:blip r:embed="rId3" cstate="email">
                <a:lum bright="70000" contrast="-70000"/>
                <a:extLst>
                  <a:ext uri="{28A0092B-C50C-407E-A947-70E740481C1C}">
                    <a14:useLocalDpi xmlns:a14="http://schemas.microsoft.com/office/drawing/2010/main" val="0"/>
                  </a:ext>
                </a:extLst>
              </a:blip>
              <a:srcRect/>
              <a:stretch/>
            </p:blipFill>
            <p:spPr>
              <a:xfrm>
                <a:off x="2789499" y="3685018"/>
                <a:ext cx="2639028" cy="2891331"/>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702F7315-1898-4248-804E-E6C323F1944D}"/>
                      </a:ext>
                    </a:extLst>
                  </p14:cNvPr>
                  <p14:cNvContentPartPr/>
                  <p14:nvPr/>
                </p14:nvContentPartPr>
                <p14:xfrm>
                  <a:off x="5358062" y="5342004"/>
                  <a:ext cx="96840" cy="403920"/>
                </p14:xfrm>
              </p:contentPart>
            </mc:Choice>
            <mc:Fallback xmlns="">
              <p:pic>
                <p:nvPicPr>
                  <p:cNvPr id="10" name="Ink 9">
                    <a:extLst>
                      <a:ext uri="{FF2B5EF4-FFF2-40B4-BE49-F238E27FC236}">
                        <a16:creationId xmlns:a16="http://schemas.microsoft.com/office/drawing/2014/main" id="{702F7315-1898-4248-804E-E6C323F1944D}"/>
                      </a:ext>
                    </a:extLst>
                  </p:cNvPr>
                  <p:cNvPicPr/>
                  <p:nvPr/>
                </p:nvPicPr>
                <p:blipFill>
                  <a:blip r:embed="rId5"/>
                  <a:stretch>
                    <a:fillRect/>
                  </a:stretch>
                </p:blipFill>
                <p:spPr>
                  <a:xfrm>
                    <a:off x="5295422" y="5279364"/>
                    <a:ext cx="22248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65279FD2-6DEF-C94E-B700-70311B5F35C8}"/>
                      </a:ext>
                    </a:extLst>
                  </p14:cNvPr>
                  <p14:cNvContentPartPr/>
                  <p14:nvPr/>
                </p14:nvContentPartPr>
                <p14:xfrm>
                  <a:off x="2853542" y="4686444"/>
                  <a:ext cx="21600" cy="353160"/>
                </p14:xfrm>
              </p:contentPart>
            </mc:Choice>
            <mc:Fallback xmlns="">
              <p:pic>
                <p:nvPicPr>
                  <p:cNvPr id="11" name="Ink 10">
                    <a:extLst>
                      <a:ext uri="{FF2B5EF4-FFF2-40B4-BE49-F238E27FC236}">
                        <a16:creationId xmlns:a16="http://schemas.microsoft.com/office/drawing/2014/main" id="{65279FD2-6DEF-C94E-B700-70311B5F35C8}"/>
                      </a:ext>
                    </a:extLst>
                  </p:cNvPr>
                  <p:cNvPicPr/>
                  <p:nvPr/>
                </p:nvPicPr>
                <p:blipFill>
                  <a:blip r:embed="rId7"/>
                  <a:stretch>
                    <a:fillRect/>
                  </a:stretch>
                </p:blipFill>
                <p:spPr>
                  <a:xfrm>
                    <a:off x="2790902" y="4623804"/>
                    <a:ext cx="14724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F23F46B4-7371-7047-BB3F-A4DFA655B490}"/>
                      </a:ext>
                    </a:extLst>
                  </p14:cNvPr>
                  <p14:cNvContentPartPr/>
                  <p14:nvPr/>
                </p14:nvContentPartPr>
                <p14:xfrm>
                  <a:off x="2875862" y="4657284"/>
                  <a:ext cx="360" cy="360"/>
                </p14:xfrm>
              </p:contentPart>
            </mc:Choice>
            <mc:Fallback xmlns="">
              <p:pic>
                <p:nvPicPr>
                  <p:cNvPr id="12" name="Ink 11">
                    <a:extLst>
                      <a:ext uri="{FF2B5EF4-FFF2-40B4-BE49-F238E27FC236}">
                        <a16:creationId xmlns:a16="http://schemas.microsoft.com/office/drawing/2014/main" id="{F23F46B4-7371-7047-BB3F-A4DFA655B490}"/>
                      </a:ext>
                    </a:extLst>
                  </p:cNvPr>
                  <p:cNvPicPr/>
                  <p:nvPr/>
                </p:nvPicPr>
                <p:blipFill>
                  <a:blip r:embed="rId9"/>
                  <a:stretch>
                    <a:fillRect/>
                  </a:stretch>
                </p:blipFill>
                <p:spPr>
                  <a:xfrm>
                    <a:off x="2813222" y="4594644"/>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A30B2F7B-DA0D-5F41-A4CE-54DE600D7DB5}"/>
                    </a:ext>
                  </a:extLst>
                </p14:cNvPr>
                <p14:cNvContentPartPr/>
                <p14:nvPr/>
              </p14:nvContentPartPr>
              <p14:xfrm>
                <a:off x="3103742" y="4703004"/>
                <a:ext cx="360" cy="360"/>
              </p14:xfrm>
            </p:contentPart>
          </mc:Choice>
          <mc:Fallback xmlns="">
            <p:pic>
              <p:nvPicPr>
                <p:cNvPr id="17" name="Ink 16">
                  <a:extLst>
                    <a:ext uri="{FF2B5EF4-FFF2-40B4-BE49-F238E27FC236}">
                      <a16:creationId xmlns:a16="http://schemas.microsoft.com/office/drawing/2014/main" id="{A30B2F7B-DA0D-5F41-A4CE-54DE600D7DB5}"/>
                    </a:ext>
                  </a:extLst>
                </p:cNvPr>
                <p:cNvPicPr/>
                <p:nvPr/>
              </p:nvPicPr>
              <p:blipFill>
                <a:blip r:embed="rId9"/>
                <a:stretch>
                  <a:fillRect/>
                </a:stretch>
              </p:blipFill>
              <p:spPr>
                <a:xfrm>
                  <a:off x="3041102" y="4640004"/>
                  <a:ext cx="126000" cy="126000"/>
                </a:xfrm>
                <a:prstGeom prst="rect">
                  <a:avLst/>
                </a:prstGeom>
              </p:spPr>
            </p:pic>
          </mc:Fallback>
        </mc:AlternateContent>
      </p:grpSp>
      <p:grpSp>
        <p:nvGrpSpPr>
          <p:cNvPr id="16" name="Group 15">
            <a:extLst>
              <a:ext uri="{FF2B5EF4-FFF2-40B4-BE49-F238E27FC236}">
                <a16:creationId xmlns:a16="http://schemas.microsoft.com/office/drawing/2014/main" id="{9FFE7A02-6EF6-DB44-AF36-5D28AA2C4A2A}"/>
              </a:ext>
            </a:extLst>
          </p:cNvPr>
          <p:cNvGrpSpPr/>
          <p:nvPr/>
        </p:nvGrpSpPr>
        <p:grpSpPr>
          <a:xfrm>
            <a:off x="218034" y="3722725"/>
            <a:ext cx="2416559" cy="2891331"/>
            <a:chOff x="462183" y="3532618"/>
            <a:chExt cx="2416559" cy="2891331"/>
          </a:xfrm>
        </p:grpSpPr>
        <p:pic>
          <p:nvPicPr>
            <p:cNvPr id="3" name="Picture 2">
              <a:extLst>
                <a:ext uri="{FF2B5EF4-FFF2-40B4-BE49-F238E27FC236}">
                  <a16:creationId xmlns:a16="http://schemas.microsoft.com/office/drawing/2014/main" id="{D933A500-65CF-1846-8CB9-B3689B388C75}"/>
                </a:ext>
              </a:extLst>
            </p:cNvPr>
            <p:cNvPicPr>
              <a:picLocks noChangeAspect="1"/>
            </p:cNvPicPr>
            <p:nvPr/>
          </p:nvPicPr>
          <p:blipFill rotWithShape="1">
            <a:blip r:embed="rId11" cstate="email">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462183" y="3532618"/>
              <a:ext cx="2327316" cy="2891331"/>
            </a:xfrm>
            <a:prstGeom prst="rect">
              <a:avLst/>
            </a:prstGeom>
          </p:spPr>
        </p:pic>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AB575DC0-2F0F-8143-8E2D-D8E9C1C3181A}"/>
                    </a:ext>
                  </a:extLst>
                </p14:cNvPr>
                <p14:cNvContentPartPr/>
                <p14:nvPr/>
              </p14:nvContentPartPr>
              <p14:xfrm>
                <a:off x="2660582" y="5703084"/>
                <a:ext cx="92880" cy="129960"/>
              </p14:xfrm>
            </p:contentPart>
          </mc:Choice>
          <mc:Fallback xmlns="">
            <p:pic>
              <p:nvPicPr>
                <p:cNvPr id="14" name="Ink 13">
                  <a:extLst>
                    <a:ext uri="{FF2B5EF4-FFF2-40B4-BE49-F238E27FC236}">
                      <a16:creationId xmlns:a16="http://schemas.microsoft.com/office/drawing/2014/main" id="{AB575DC0-2F0F-8143-8E2D-D8E9C1C3181A}"/>
                    </a:ext>
                  </a:extLst>
                </p:cNvPr>
                <p:cNvPicPr/>
                <p:nvPr/>
              </p:nvPicPr>
              <p:blipFill>
                <a:blip r:embed="rId13"/>
                <a:stretch>
                  <a:fillRect/>
                </a:stretch>
              </p:blipFill>
              <p:spPr>
                <a:xfrm>
                  <a:off x="2597942" y="5640084"/>
                  <a:ext cx="2185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EA8EBE1E-7AC0-CD4F-980E-C28FE879757F}"/>
                    </a:ext>
                  </a:extLst>
                </p14:cNvPr>
                <p14:cNvContentPartPr/>
                <p14:nvPr/>
              </p14:nvContentPartPr>
              <p14:xfrm>
                <a:off x="2878382" y="4657284"/>
                <a:ext cx="360" cy="360"/>
              </p14:xfrm>
            </p:contentPart>
          </mc:Choice>
          <mc:Fallback xmlns="">
            <p:pic>
              <p:nvPicPr>
                <p:cNvPr id="15" name="Ink 14">
                  <a:extLst>
                    <a:ext uri="{FF2B5EF4-FFF2-40B4-BE49-F238E27FC236}">
                      <a16:creationId xmlns:a16="http://schemas.microsoft.com/office/drawing/2014/main" id="{EA8EBE1E-7AC0-CD4F-980E-C28FE879757F}"/>
                    </a:ext>
                  </a:extLst>
                </p:cNvPr>
                <p:cNvPicPr/>
                <p:nvPr/>
              </p:nvPicPr>
              <p:blipFill>
                <a:blip r:embed="rId9"/>
                <a:stretch>
                  <a:fillRect/>
                </a:stretch>
              </p:blipFill>
              <p:spPr>
                <a:xfrm>
                  <a:off x="2815742" y="4594644"/>
                  <a:ext cx="126000" cy="126000"/>
                </a:xfrm>
                <a:prstGeom prst="rect">
                  <a:avLst/>
                </a:prstGeom>
              </p:spPr>
            </p:pic>
          </mc:Fallback>
        </mc:AlternateContent>
      </p:grpSp>
      <p:sp>
        <p:nvSpPr>
          <p:cNvPr id="2" name="Title 1"/>
          <p:cNvSpPr>
            <a:spLocks noGrp="1"/>
          </p:cNvSpPr>
          <p:nvPr>
            <p:ph type="title"/>
          </p:nvPr>
        </p:nvSpPr>
        <p:spPr/>
        <p:txBody>
          <a:bodyPr>
            <a:normAutofit/>
          </a:bodyPr>
          <a:lstStyle/>
          <a:p>
            <a:r>
              <a:rPr lang="en-US" dirty="0" err="1"/>
              <a:t>Envisager</a:t>
            </a:r>
            <a:r>
              <a:rPr lang="en-US" dirty="0"/>
              <a:t> le </a:t>
            </a:r>
            <a:r>
              <a:rPr lang="en-US" dirty="0" err="1"/>
              <a:t>Changement</a:t>
            </a:r>
            <a:endParaRPr lang="en-US" dirty="0"/>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628372"/>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300"/>
              </a:spcAft>
              <a:buNone/>
            </a:pPr>
            <a:r>
              <a:rPr lang="en-US" dirty="0" err="1"/>
              <a:t>Désir</a:t>
            </a:r>
            <a:r>
              <a:rPr lang="en-US" dirty="0"/>
              <a:t> 	Je </a:t>
            </a:r>
            <a:r>
              <a:rPr lang="en-US" dirty="0" err="1"/>
              <a:t>veux</a:t>
            </a:r>
            <a:r>
              <a:rPr lang="en-US" dirty="0"/>
              <a:t> changer</a:t>
            </a:r>
          </a:p>
          <a:p>
            <a:pPr marL="0" indent="0">
              <a:lnSpc>
                <a:spcPct val="100000"/>
              </a:lnSpc>
              <a:spcAft>
                <a:spcPts val="300"/>
              </a:spcAft>
              <a:buNone/>
            </a:pPr>
            <a:r>
              <a:rPr lang="en-US" dirty="0" err="1"/>
              <a:t>Capacité</a:t>
            </a:r>
            <a:r>
              <a:rPr lang="en-US" dirty="0"/>
              <a:t>	Je </a:t>
            </a:r>
            <a:r>
              <a:rPr lang="en-US" dirty="0" err="1"/>
              <a:t>peux</a:t>
            </a:r>
            <a:r>
              <a:rPr lang="en-US" dirty="0"/>
              <a:t> changer </a:t>
            </a:r>
          </a:p>
          <a:p>
            <a:pPr marL="0" indent="0">
              <a:lnSpc>
                <a:spcPct val="100000"/>
              </a:lnSpc>
              <a:spcAft>
                <a:spcPts val="300"/>
              </a:spcAft>
              <a:buNone/>
            </a:pPr>
            <a:r>
              <a:rPr lang="en-US" dirty="0"/>
              <a:t>Raison	Il </a:t>
            </a:r>
            <a:r>
              <a:rPr lang="en-US" dirty="0" err="1"/>
              <a:t>est</a:t>
            </a:r>
            <a:r>
              <a:rPr lang="en-US" dirty="0"/>
              <a:t> important de changer</a:t>
            </a:r>
          </a:p>
          <a:p>
            <a:pPr marL="0" indent="0">
              <a:lnSpc>
                <a:spcPct val="100000"/>
              </a:lnSpc>
              <a:spcAft>
                <a:spcPts val="300"/>
              </a:spcAft>
              <a:buNone/>
            </a:pPr>
            <a:r>
              <a:rPr lang="en-US" dirty="0" err="1"/>
              <a:t>Besoin</a:t>
            </a:r>
            <a:r>
              <a:rPr lang="en-US" dirty="0"/>
              <a:t>	Je </a:t>
            </a:r>
            <a:r>
              <a:rPr lang="en-US" dirty="0" err="1"/>
              <a:t>devrais</a:t>
            </a:r>
            <a:r>
              <a:rPr lang="en-US" dirty="0"/>
              <a:t> changer</a:t>
            </a:r>
          </a:p>
        </p:txBody>
      </p:sp>
      <p:grpSp>
        <p:nvGrpSpPr>
          <p:cNvPr id="9" name="Group 8">
            <a:extLst>
              <a:ext uri="{FF2B5EF4-FFF2-40B4-BE49-F238E27FC236}">
                <a16:creationId xmlns:a16="http://schemas.microsoft.com/office/drawing/2014/main" id="{BF62C29A-7552-0643-B88B-105F585C73B8}"/>
              </a:ext>
            </a:extLst>
          </p:cNvPr>
          <p:cNvGrpSpPr/>
          <p:nvPr/>
        </p:nvGrpSpPr>
        <p:grpSpPr>
          <a:xfrm>
            <a:off x="6105965" y="3809416"/>
            <a:ext cx="2971039" cy="2891331"/>
            <a:chOff x="5830382" y="3485325"/>
            <a:chExt cx="2971039" cy="2891331"/>
          </a:xfrm>
        </p:grpSpPr>
        <p:pic>
          <p:nvPicPr>
            <p:cNvPr id="7" name="Picture 6">
              <a:extLst>
                <a:ext uri="{FF2B5EF4-FFF2-40B4-BE49-F238E27FC236}">
                  <a16:creationId xmlns:a16="http://schemas.microsoft.com/office/drawing/2014/main" id="{71830FEB-0A11-424E-934A-73E7DD976CAB}"/>
                </a:ext>
              </a:extLst>
            </p:cNvPr>
            <p:cNvPicPr>
              <a:picLocks noChangeAspect="1"/>
            </p:cNvPicPr>
            <p:nvPr/>
          </p:nvPicPr>
          <p:blipFill rotWithShape="1">
            <a:blip r:embed="rId15" cstate="email">
              <a:lum bright="70000" contrast="-70000"/>
              <a:extLst>
                <a:ext uri="{28A0092B-C50C-407E-A947-70E740481C1C}">
                  <a14:useLocalDpi xmlns:a14="http://schemas.microsoft.com/office/drawing/2010/main" val="0"/>
                </a:ext>
              </a:extLst>
            </a:blip>
            <a:srcRect/>
            <a:stretch/>
          </p:blipFill>
          <p:spPr>
            <a:xfrm>
              <a:off x="5868365" y="3485325"/>
              <a:ext cx="2933056" cy="2891331"/>
            </a:xfrm>
            <a:prstGeom prst="rect">
              <a:avLst/>
            </a:prstGeom>
          </p:spPr>
        </p:pic>
        <mc:AlternateContent xmlns:mc="http://schemas.openxmlformats.org/markup-compatibility/2006" xmlns:p14="http://schemas.microsoft.com/office/powerpoint/2010/main">
          <mc:Choice Requires="p14">
            <p:contentPart p14:bwMode="auto" r:id="rId16">
              <p14:nvContentPartPr>
                <p14:cNvPr id="4" name="Ink 3">
                  <a:extLst>
                    <a:ext uri="{FF2B5EF4-FFF2-40B4-BE49-F238E27FC236}">
                      <a16:creationId xmlns:a16="http://schemas.microsoft.com/office/drawing/2014/main" id="{4CBEF681-73E5-AD4C-9112-CFFBF2AC1722}"/>
                    </a:ext>
                  </a:extLst>
                </p14:cNvPr>
                <p14:cNvContentPartPr/>
                <p14:nvPr/>
              </p14:nvContentPartPr>
              <p14:xfrm>
                <a:off x="5878622" y="4607244"/>
                <a:ext cx="97920" cy="280440"/>
              </p14:xfrm>
            </p:contentPart>
          </mc:Choice>
          <mc:Fallback xmlns="">
            <p:pic>
              <p:nvPicPr>
                <p:cNvPr id="4" name="Ink 3">
                  <a:extLst>
                    <a:ext uri="{FF2B5EF4-FFF2-40B4-BE49-F238E27FC236}">
                      <a16:creationId xmlns:a16="http://schemas.microsoft.com/office/drawing/2014/main" id="{4CBEF681-73E5-AD4C-9112-CFFBF2AC1722}"/>
                    </a:ext>
                  </a:extLst>
                </p:cNvPr>
                <p:cNvPicPr/>
                <p:nvPr/>
              </p:nvPicPr>
              <p:blipFill>
                <a:blip r:embed="rId17"/>
                <a:stretch>
                  <a:fillRect/>
                </a:stretch>
              </p:blipFill>
              <p:spPr>
                <a:xfrm>
                  <a:off x="5842982" y="4571604"/>
                  <a:ext cx="16956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Ink 7">
                  <a:extLst>
                    <a:ext uri="{FF2B5EF4-FFF2-40B4-BE49-F238E27FC236}">
                      <a16:creationId xmlns:a16="http://schemas.microsoft.com/office/drawing/2014/main" id="{0A8E5690-62DF-EF43-B783-20CA5EFD6102}"/>
                    </a:ext>
                  </a:extLst>
                </p14:cNvPr>
                <p14:cNvContentPartPr/>
                <p14:nvPr/>
              </p14:nvContentPartPr>
              <p14:xfrm>
                <a:off x="5830382" y="4619844"/>
                <a:ext cx="255600" cy="262440"/>
              </p14:xfrm>
            </p:contentPart>
          </mc:Choice>
          <mc:Fallback xmlns="">
            <p:pic>
              <p:nvPicPr>
                <p:cNvPr id="8" name="Ink 7">
                  <a:extLst>
                    <a:ext uri="{FF2B5EF4-FFF2-40B4-BE49-F238E27FC236}">
                      <a16:creationId xmlns:a16="http://schemas.microsoft.com/office/drawing/2014/main" id="{0A8E5690-62DF-EF43-B783-20CA5EFD6102}"/>
                    </a:ext>
                  </a:extLst>
                </p:cNvPr>
                <p:cNvPicPr/>
                <p:nvPr/>
              </p:nvPicPr>
              <p:blipFill>
                <a:blip r:embed="rId19"/>
                <a:stretch>
                  <a:fillRect/>
                </a:stretch>
              </p:blipFill>
              <p:spPr>
                <a:xfrm>
                  <a:off x="5767382" y="4556844"/>
                  <a:ext cx="381240" cy="388080"/>
                </a:xfrm>
                <a:prstGeom prst="rect">
                  <a:avLst/>
                </a:prstGeom>
              </p:spPr>
            </p:pic>
          </mc:Fallback>
        </mc:AlternateContent>
      </p:grpSp>
      <p:sp>
        <p:nvSpPr>
          <p:cNvPr id="19" name="Donut 18">
            <a:extLst>
              <a:ext uri="{FF2B5EF4-FFF2-40B4-BE49-F238E27FC236}">
                <a16:creationId xmlns:a16="http://schemas.microsoft.com/office/drawing/2014/main" id="{A6460018-6059-8848-A041-478AD32898EE}"/>
              </a:ext>
            </a:extLst>
          </p:cNvPr>
          <p:cNvSpPr/>
          <p:nvPr/>
        </p:nvSpPr>
        <p:spPr>
          <a:xfrm>
            <a:off x="361025" y="4206240"/>
            <a:ext cx="2639028" cy="2522372"/>
          </a:xfrm>
          <a:prstGeom prst="donut">
            <a:avLst>
              <a:gd name="adj" fmla="val 727"/>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19">
            <a:extLst>
              <a:ext uri="{FF2B5EF4-FFF2-40B4-BE49-F238E27FC236}">
                <a16:creationId xmlns:a16="http://schemas.microsoft.com/office/drawing/2014/main" id="{101A8D09-D67D-46C3-B726-E2FCEBC91F7A}"/>
              </a:ext>
            </a:extLst>
          </p:cNvPr>
          <p:cNvGrpSpPr/>
          <p:nvPr/>
        </p:nvGrpSpPr>
        <p:grpSpPr>
          <a:xfrm>
            <a:off x="6258366" y="3961817"/>
            <a:ext cx="2856622" cy="2779984"/>
            <a:chOff x="5830382" y="3485325"/>
            <a:chExt cx="2971039" cy="2891331"/>
          </a:xfrm>
        </p:grpSpPr>
        <p:pic>
          <p:nvPicPr>
            <p:cNvPr id="21" name="Picture 20">
              <a:extLst>
                <a:ext uri="{FF2B5EF4-FFF2-40B4-BE49-F238E27FC236}">
                  <a16:creationId xmlns:a16="http://schemas.microsoft.com/office/drawing/2014/main" id="{E8F944EA-223D-4DB4-8BFA-5108446FF521}"/>
                </a:ext>
              </a:extLst>
            </p:cNvPr>
            <p:cNvPicPr>
              <a:picLocks noChangeAspect="1"/>
            </p:cNvPicPr>
            <p:nvPr/>
          </p:nvPicPr>
          <p:blipFill rotWithShape="1">
            <a:blip r:embed="rId20" cstate="email">
              <a:lum bright="70000" contrast="-70000"/>
              <a:extLst>
                <a:ext uri="{28A0092B-C50C-407E-A947-70E740481C1C}">
                  <a14:useLocalDpi xmlns:a14="http://schemas.microsoft.com/office/drawing/2010/main"/>
                </a:ext>
              </a:extLst>
            </a:blip>
            <a:srcRect/>
            <a:stretch/>
          </p:blipFill>
          <p:spPr>
            <a:xfrm>
              <a:off x="5868365" y="3485325"/>
              <a:ext cx="2933056" cy="2891331"/>
            </a:xfrm>
            <a:prstGeom prst="rect">
              <a:avLst/>
            </a:prstGeom>
          </p:spPr>
        </p:pic>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50B6EC47-60B1-47C4-A3DA-FFE6794A5819}"/>
                    </a:ext>
                  </a:extLst>
                </p14:cNvPr>
                <p14:cNvContentPartPr/>
                <p14:nvPr/>
              </p14:nvContentPartPr>
              <p14:xfrm>
                <a:off x="5878622" y="4607244"/>
                <a:ext cx="97920" cy="280440"/>
              </p14:xfrm>
            </p:contentPart>
          </mc:Choice>
          <mc:Fallback xmlns="">
            <p:pic>
              <p:nvPicPr>
                <p:cNvPr id="4" name="Ink 3">
                  <a:extLst>
                    <a:ext uri="{FF2B5EF4-FFF2-40B4-BE49-F238E27FC236}">
                      <a16:creationId xmlns:a16="http://schemas.microsoft.com/office/drawing/2014/main" id="{4CBEF681-73E5-AD4C-9112-CFFBF2AC1722}"/>
                    </a:ext>
                  </a:extLst>
                </p:cNvPr>
                <p:cNvPicPr/>
                <p:nvPr/>
              </p:nvPicPr>
              <p:blipFill>
                <a:blip r:embed="rId22"/>
                <a:stretch>
                  <a:fillRect/>
                </a:stretch>
              </p:blipFill>
              <p:spPr>
                <a:xfrm>
                  <a:off x="5842982" y="4571604"/>
                  <a:ext cx="16956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3F4CA95C-49E5-458F-B92F-6F43B35F2503}"/>
                    </a:ext>
                  </a:extLst>
                </p14:cNvPr>
                <p14:cNvContentPartPr/>
                <p14:nvPr/>
              </p14:nvContentPartPr>
              <p14:xfrm>
                <a:off x="5830382" y="4619844"/>
                <a:ext cx="255600" cy="262440"/>
              </p14:xfrm>
            </p:contentPart>
          </mc:Choice>
          <mc:Fallback xmlns="">
            <p:pic>
              <p:nvPicPr>
                <p:cNvPr id="8" name="Ink 7">
                  <a:extLst>
                    <a:ext uri="{FF2B5EF4-FFF2-40B4-BE49-F238E27FC236}">
                      <a16:creationId xmlns:a16="http://schemas.microsoft.com/office/drawing/2014/main" id="{0A8E5690-62DF-EF43-B783-20CA5EFD6102}"/>
                    </a:ext>
                  </a:extLst>
                </p:cNvPr>
                <p:cNvPicPr/>
                <p:nvPr/>
              </p:nvPicPr>
              <p:blipFill>
                <a:blip r:embed="rId24"/>
                <a:stretch>
                  <a:fillRect/>
                </a:stretch>
              </p:blipFill>
              <p:spPr>
                <a:xfrm>
                  <a:off x="5767382" y="4556844"/>
                  <a:ext cx="381240" cy="388080"/>
                </a:xfrm>
                <a:prstGeom prst="rect">
                  <a:avLst/>
                </a:prstGeom>
              </p:spPr>
            </p:pic>
          </mc:Fallback>
        </mc:AlternateContent>
      </p:grpSp>
    </p:spTree>
    <p:extLst>
      <p:ext uri="{BB962C8B-B14F-4D97-AF65-F5344CB8AC3E}">
        <p14:creationId xmlns:p14="http://schemas.microsoft.com/office/powerpoint/2010/main" val="718779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017B4D0-8051-D44A-AAC4-7C3B86612695}"/>
              </a:ext>
            </a:extLst>
          </p:cNvPr>
          <p:cNvGrpSpPr/>
          <p:nvPr/>
        </p:nvGrpSpPr>
        <p:grpSpPr>
          <a:xfrm>
            <a:off x="3235254" y="3722725"/>
            <a:ext cx="2665403" cy="2891331"/>
            <a:chOff x="3075736" y="3727342"/>
            <a:chExt cx="2665403" cy="2891331"/>
          </a:xfrm>
        </p:grpSpPr>
        <p:grpSp>
          <p:nvGrpSpPr>
            <p:cNvPr id="10" name="Group 9">
              <a:extLst>
                <a:ext uri="{FF2B5EF4-FFF2-40B4-BE49-F238E27FC236}">
                  <a16:creationId xmlns:a16="http://schemas.microsoft.com/office/drawing/2014/main" id="{BAA050DD-F0A9-A04A-9D4F-FDDEB84B34B6}"/>
                </a:ext>
              </a:extLst>
            </p:cNvPr>
            <p:cNvGrpSpPr/>
            <p:nvPr/>
          </p:nvGrpSpPr>
          <p:grpSpPr>
            <a:xfrm>
              <a:off x="3075736" y="3727342"/>
              <a:ext cx="2665403" cy="2891331"/>
              <a:chOff x="2789499" y="3685018"/>
              <a:chExt cx="2665403" cy="2891331"/>
            </a:xfrm>
          </p:grpSpPr>
          <p:pic>
            <p:nvPicPr>
              <p:cNvPr id="12" name="Picture 11">
                <a:extLst>
                  <a:ext uri="{FF2B5EF4-FFF2-40B4-BE49-F238E27FC236}">
                    <a16:creationId xmlns:a16="http://schemas.microsoft.com/office/drawing/2014/main" id="{22E5CFAE-2890-F044-9D4B-5EE9BAEC34C9}"/>
                  </a:ext>
                </a:extLst>
              </p:cNvPr>
              <p:cNvPicPr>
                <a:picLocks noChangeAspect="1"/>
              </p:cNvPicPr>
              <p:nvPr/>
            </p:nvPicPr>
            <p:blipFill rotWithShape="1">
              <a:blip r:embed="rId3" cstate="email">
                <a:lum bright="70000" contrast="-70000"/>
                <a:extLst>
                  <a:ext uri="{28A0092B-C50C-407E-A947-70E740481C1C}">
                    <a14:useLocalDpi xmlns:a14="http://schemas.microsoft.com/office/drawing/2010/main" val="0"/>
                  </a:ext>
                </a:extLst>
              </a:blip>
              <a:srcRect/>
              <a:stretch/>
            </p:blipFill>
            <p:spPr>
              <a:xfrm>
                <a:off x="2789499" y="3685018"/>
                <a:ext cx="2639028" cy="2891331"/>
              </a:xfrm>
              <a:prstGeom prst="rect">
                <a:avLst/>
              </a:prstGeom>
            </p:spPr>
          </p:pic>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BA730500-5E1A-804B-9594-B7A17B207C16}"/>
                      </a:ext>
                    </a:extLst>
                  </p14:cNvPr>
                  <p14:cNvContentPartPr/>
                  <p14:nvPr/>
                </p14:nvContentPartPr>
                <p14:xfrm>
                  <a:off x="5358062" y="5342004"/>
                  <a:ext cx="96840" cy="403920"/>
                </p14:xfrm>
              </p:contentPart>
            </mc:Choice>
            <mc:Fallback xmlns="">
              <p:pic>
                <p:nvPicPr>
                  <p:cNvPr id="13" name="Ink 12">
                    <a:extLst>
                      <a:ext uri="{FF2B5EF4-FFF2-40B4-BE49-F238E27FC236}">
                        <a16:creationId xmlns:a16="http://schemas.microsoft.com/office/drawing/2014/main" id="{BA730500-5E1A-804B-9594-B7A17B207C16}"/>
                      </a:ext>
                    </a:extLst>
                  </p:cNvPr>
                  <p:cNvPicPr/>
                  <p:nvPr/>
                </p:nvPicPr>
                <p:blipFill>
                  <a:blip r:embed="rId5"/>
                  <a:stretch>
                    <a:fillRect/>
                  </a:stretch>
                </p:blipFill>
                <p:spPr>
                  <a:xfrm>
                    <a:off x="5295422" y="5279364"/>
                    <a:ext cx="22248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1F70B3A2-8F1D-1949-BF5C-13D1245879CC}"/>
                      </a:ext>
                    </a:extLst>
                  </p14:cNvPr>
                  <p14:cNvContentPartPr/>
                  <p14:nvPr/>
                </p14:nvContentPartPr>
                <p14:xfrm>
                  <a:off x="2853542" y="4686444"/>
                  <a:ext cx="21600" cy="353160"/>
                </p14:xfrm>
              </p:contentPart>
            </mc:Choice>
            <mc:Fallback xmlns="">
              <p:pic>
                <p:nvPicPr>
                  <p:cNvPr id="14" name="Ink 13">
                    <a:extLst>
                      <a:ext uri="{FF2B5EF4-FFF2-40B4-BE49-F238E27FC236}">
                        <a16:creationId xmlns:a16="http://schemas.microsoft.com/office/drawing/2014/main" id="{1F70B3A2-8F1D-1949-BF5C-13D1245879CC}"/>
                      </a:ext>
                    </a:extLst>
                  </p:cNvPr>
                  <p:cNvPicPr/>
                  <p:nvPr/>
                </p:nvPicPr>
                <p:blipFill>
                  <a:blip r:embed="rId7"/>
                  <a:stretch>
                    <a:fillRect/>
                  </a:stretch>
                </p:blipFill>
                <p:spPr>
                  <a:xfrm>
                    <a:off x="2790902" y="4623804"/>
                    <a:ext cx="14724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205339E8-F837-384B-885E-5D72AADB0EFA}"/>
                      </a:ext>
                    </a:extLst>
                  </p14:cNvPr>
                  <p14:cNvContentPartPr/>
                  <p14:nvPr/>
                </p14:nvContentPartPr>
                <p14:xfrm>
                  <a:off x="2875862" y="4657284"/>
                  <a:ext cx="360" cy="360"/>
                </p14:xfrm>
              </p:contentPart>
            </mc:Choice>
            <mc:Fallback xmlns="">
              <p:pic>
                <p:nvPicPr>
                  <p:cNvPr id="15" name="Ink 14">
                    <a:extLst>
                      <a:ext uri="{FF2B5EF4-FFF2-40B4-BE49-F238E27FC236}">
                        <a16:creationId xmlns:a16="http://schemas.microsoft.com/office/drawing/2014/main" id="{205339E8-F837-384B-885E-5D72AADB0EFA}"/>
                      </a:ext>
                    </a:extLst>
                  </p:cNvPr>
                  <p:cNvPicPr/>
                  <p:nvPr/>
                </p:nvPicPr>
                <p:blipFill>
                  <a:blip r:embed="rId9"/>
                  <a:stretch>
                    <a:fillRect/>
                  </a:stretch>
                </p:blipFill>
                <p:spPr>
                  <a:xfrm>
                    <a:off x="2813222" y="4594644"/>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941AAEAD-FB19-7C4A-9821-1D44E3F813F9}"/>
                    </a:ext>
                  </a:extLst>
                </p14:cNvPr>
                <p14:cNvContentPartPr/>
                <p14:nvPr/>
              </p14:nvContentPartPr>
              <p14:xfrm>
                <a:off x="3103742" y="4703004"/>
                <a:ext cx="360" cy="360"/>
              </p14:xfrm>
            </p:contentPart>
          </mc:Choice>
          <mc:Fallback xmlns="">
            <p:pic>
              <p:nvPicPr>
                <p:cNvPr id="11" name="Ink 10">
                  <a:extLst>
                    <a:ext uri="{FF2B5EF4-FFF2-40B4-BE49-F238E27FC236}">
                      <a16:creationId xmlns:a16="http://schemas.microsoft.com/office/drawing/2014/main" id="{941AAEAD-FB19-7C4A-9821-1D44E3F813F9}"/>
                    </a:ext>
                  </a:extLst>
                </p:cNvPr>
                <p:cNvPicPr/>
                <p:nvPr/>
              </p:nvPicPr>
              <p:blipFill>
                <a:blip r:embed="rId9"/>
                <a:stretch>
                  <a:fillRect/>
                </a:stretch>
              </p:blipFill>
              <p:spPr>
                <a:xfrm>
                  <a:off x="3041102" y="4640004"/>
                  <a:ext cx="126000" cy="126000"/>
                </a:xfrm>
                <a:prstGeom prst="rect">
                  <a:avLst/>
                </a:prstGeom>
              </p:spPr>
            </p:pic>
          </mc:Fallback>
        </mc:AlternateContent>
      </p:grpSp>
      <p:grpSp>
        <p:nvGrpSpPr>
          <p:cNvPr id="4" name="Group 3">
            <a:extLst>
              <a:ext uri="{FF2B5EF4-FFF2-40B4-BE49-F238E27FC236}">
                <a16:creationId xmlns:a16="http://schemas.microsoft.com/office/drawing/2014/main" id="{25533629-6478-D542-BA6B-0CCB297F0183}"/>
              </a:ext>
            </a:extLst>
          </p:cNvPr>
          <p:cNvGrpSpPr/>
          <p:nvPr/>
        </p:nvGrpSpPr>
        <p:grpSpPr>
          <a:xfrm>
            <a:off x="218034" y="3722725"/>
            <a:ext cx="2416559" cy="2891331"/>
            <a:chOff x="462183" y="3532618"/>
            <a:chExt cx="2416559" cy="2891331"/>
          </a:xfrm>
        </p:grpSpPr>
        <p:pic>
          <p:nvPicPr>
            <p:cNvPr id="5" name="Picture 4">
              <a:extLst>
                <a:ext uri="{FF2B5EF4-FFF2-40B4-BE49-F238E27FC236}">
                  <a16:creationId xmlns:a16="http://schemas.microsoft.com/office/drawing/2014/main" id="{845535AA-4316-C84B-BA46-29E3F8B9F946}"/>
                </a:ext>
              </a:extLst>
            </p:cNvPr>
            <p:cNvPicPr>
              <a:picLocks noChangeAspect="1"/>
            </p:cNvPicPr>
            <p:nvPr/>
          </p:nvPicPr>
          <p:blipFill rotWithShape="1">
            <a:blip r:embed="rId11" cstate="email">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462183" y="3532618"/>
              <a:ext cx="2327316" cy="2891331"/>
            </a:xfrm>
            <a:prstGeom prst="rect">
              <a:avLst/>
            </a:prstGeom>
          </p:spPr>
        </p:pic>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D652FAFC-1779-454C-B0A9-25B9E02C9203}"/>
                    </a:ext>
                  </a:extLst>
                </p14:cNvPr>
                <p14:cNvContentPartPr/>
                <p14:nvPr/>
              </p14:nvContentPartPr>
              <p14:xfrm>
                <a:off x="2660582" y="5703084"/>
                <a:ext cx="92880" cy="129960"/>
              </p14:xfrm>
            </p:contentPart>
          </mc:Choice>
          <mc:Fallback xmlns="">
            <p:pic>
              <p:nvPicPr>
                <p:cNvPr id="7" name="Ink 6">
                  <a:extLst>
                    <a:ext uri="{FF2B5EF4-FFF2-40B4-BE49-F238E27FC236}">
                      <a16:creationId xmlns:a16="http://schemas.microsoft.com/office/drawing/2014/main" id="{D652FAFC-1779-454C-B0A9-25B9E02C9203}"/>
                    </a:ext>
                  </a:extLst>
                </p:cNvPr>
                <p:cNvPicPr/>
                <p:nvPr/>
              </p:nvPicPr>
              <p:blipFill>
                <a:blip r:embed="rId13"/>
                <a:stretch>
                  <a:fillRect/>
                </a:stretch>
              </p:blipFill>
              <p:spPr>
                <a:xfrm>
                  <a:off x="2597942" y="5640084"/>
                  <a:ext cx="2185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CDCE7BD1-E29E-C144-90FC-BD76131A4145}"/>
                    </a:ext>
                  </a:extLst>
                </p14:cNvPr>
                <p14:cNvContentPartPr/>
                <p14:nvPr/>
              </p14:nvContentPartPr>
              <p14:xfrm>
                <a:off x="2878382" y="4657284"/>
                <a:ext cx="360" cy="360"/>
              </p14:xfrm>
            </p:contentPart>
          </mc:Choice>
          <mc:Fallback xmlns="">
            <p:pic>
              <p:nvPicPr>
                <p:cNvPr id="8" name="Ink 7">
                  <a:extLst>
                    <a:ext uri="{FF2B5EF4-FFF2-40B4-BE49-F238E27FC236}">
                      <a16:creationId xmlns:a16="http://schemas.microsoft.com/office/drawing/2014/main" id="{CDCE7BD1-E29E-C144-90FC-BD76131A4145}"/>
                    </a:ext>
                  </a:extLst>
                </p:cNvPr>
                <p:cNvPicPr/>
                <p:nvPr/>
              </p:nvPicPr>
              <p:blipFill>
                <a:blip r:embed="rId9"/>
                <a:stretch>
                  <a:fillRect/>
                </a:stretch>
              </p:blipFill>
              <p:spPr>
                <a:xfrm>
                  <a:off x="2815742" y="4594644"/>
                  <a:ext cx="126000" cy="126000"/>
                </a:xfrm>
                <a:prstGeom prst="rect">
                  <a:avLst/>
                </a:prstGeom>
              </p:spPr>
            </p:pic>
          </mc:Fallback>
        </mc:AlternateContent>
      </p:grpSp>
      <p:sp>
        <p:nvSpPr>
          <p:cNvPr id="2" name="Title 1"/>
          <p:cNvSpPr>
            <a:spLocks noGrp="1"/>
          </p:cNvSpPr>
          <p:nvPr>
            <p:ph type="title"/>
          </p:nvPr>
        </p:nvSpPr>
        <p:spPr/>
        <p:txBody>
          <a:bodyPr/>
          <a:lstStyle/>
          <a:p>
            <a:r>
              <a:rPr lang="fr-FR" dirty="0"/>
              <a:t>Désir</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658183"/>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spcBef>
                <a:spcPts val="1200"/>
              </a:spcBef>
              <a:buClr>
                <a:srgbClr val="E73439"/>
              </a:buClr>
              <a:buFont typeface="Wingdings" panose="05000000000000000000" pitchFamily="2" charset="2"/>
              <a:buChar char="§"/>
            </a:pPr>
            <a:r>
              <a:rPr lang="fr-FR" sz="2600" dirty="0"/>
              <a:t>Je veux perdre du poids		</a:t>
            </a:r>
          </a:p>
          <a:p>
            <a:pPr marL="339725" indent="-339725">
              <a:spcBef>
                <a:spcPts val="1200"/>
              </a:spcBef>
              <a:buClr>
                <a:srgbClr val="E73439"/>
              </a:buClr>
              <a:buFont typeface="Wingdings" panose="05000000000000000000" pitchFamily="2" charset="2"/>
              <a:buChar char="§"/>
            </a:pPr>
            <a:r>
              <a:rPr lang="fr-FR" sz="2600" dirty="0"/>
              <a:t>Je voudrais avoir un meilleur travail 		</a:t>
            </a:r>
          </a:p>
          <a:p>
            <a:pPr marL="339725" indent="-339725">
              <a:spcBef>
                <a:spcPts val="1200"/>
              </a:spcBef>
              <a:buClr>
                <a:srgbClr val="E73439"/>
              </a:buClr>
              <a:buFont typeface="Wingdings" panose="05000000000000000000" pitchFamily="2" charset="2"/>
              <a:buChar char="§"/>
            </a:pPr>
            <a:r>
              <a:rPr lang="fr-FR" sz="2600" dirty="0"/>
              <a:t>Je souhaiterais avoir assez de courage de lui dire</a:t>
            </a:r>
          </a:p>
          <a:p>
            <a:pPr marL="339725" indent="-339725">
              <a:spcBef>
                <a:spcPts val="1200"/>
              </a:spcBef>
              <a:buClr>
                <a:srgbClr val="E73439"/>
              </a:buClr>
              <a:buFont typeface="Wingdings" panose="05000000000000000000" pitchFamily="2" charset="2"/>
              <a:buChar char="§"/>
            </a:pPr>
            <a:r>
              <a:rPr lang="fr-FR" sz="2600" dirty="0"/>
              <a:t>J’espère que je pourrai commencer à aller à la gym bientôt</a:t>
            </a:r>
          </a:p>
        </p:txBody>
      </p:sp>
      <p:grpSp>
        <p:nvGrpSpPr>
          <p:cNvPr id="16" name="Group 15">
            <a:extLst>
              <a:ext uri="{FF2B5EF4-FFF2-40B4-BE49-F238E27FC236}">
                <a16:creationId xmlns:a16="http://schemas.microsoft.com/office/drawing/2014/main" id="{21FA0037-09AE-0041-9DA1-2405DE5312E5}"/>
              </a:ext>
            </a:extLst>
          </p:cNvPr>
          <p:cNvGrpSpPr/>
          <p:nvPr/>
        </p:nvGrpSpPr>
        <p:grpSpPr>
          <a:xfrm>
            <a:off x="6105965" y="3809416"/>
            <a:ext cx="2971039" cy="2891331"/>
            <a:chOff x="5830382" y="3485325"/>
            <a:chExt cx="2971039" cy="2891331"/>
          </a:xfrm>
        </p:grpSpPr>
        <p:pic>
          <p:nvPicPr>
            <p:cNvPr id="17" name="Picture 16">
              <a:extLst>
                <a:ext uri="{FF2B5EF4-FFF2-40B4-BE49-F238E27FC236}">
                  <a16:creationId xmlns:a16="http://schemas.microsoft.com/office/drawing/2014/main" id="{ECE7F3BB-32ED-E346-906E-98A1A7D79505}"/>
                </a:ext>
              </a:extLst>
            </p:cNvPr>
            <p:cNvPicPr>
              <a:picLocks noChangeAspect="1"/>
            </p:cNvPicPr>
            <p:nvPr/>
          </p:nvPicPr>
          <p:blipFill rotWithShape="1">
            <a:blip r:embed="rId15" cstate="email">
              <a:lum bright="70000" contrast="-70000"/>
              <a:extLst>
                <a:ext uri="{28A0092B-C50C-407E-A947-70E740481C1C}">
                  <a14:useLocalDpi xmlns:a14="http://schemas.microsoft.com/office/drawing/2010/main" val="0"/>
                </a:ext>
              </a:extLst>
            </a:blip>
            <a:srcRect/>
            <a:stretch/>
          </p:blipFill>
          <p:spPr>
            <a:xfrm>
              <a:off x="5868365" y="3485325"/>
              <a:ext cx="2933056" cy="2891331"/>
            </a:xfrm>
            <a:prstGeom prst="rect">
              <a:avLst/>
            </a:prstGeom>
          </p:spPr>
        </p:pic>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ABC2AF6C-5F1C-2B40-A7E4-3EA767F727F8}"/>
                    </a:ext>
                  </a:extLst>
                </p14:cNvPr>
                <p14:cNvContentPartPr/>
                <p14:nvPr/>
              </p14:nvContentPartPr>
              <p14:xfrm>
                <a:off x="5878622" y="4607244"/>
                <a:ext cx="97920" cy="280440"/>
              </p14:xfrm>
            </p:contentPart>
          </mc:Choice>
          <mc:Fallback xmlns="">
            <p:pic>
              <p:nvPicPr>
                <p:cNvPr id="18" name="Ink 17">
                  <a:extLst>
                    <a:ext uri="{FF2B5EF4-FFF2-40B4-BE49-F238E27FC236}">
                      <a16:creationId xmlns:a16="http://schemas.microsoft.com/office/drawing/2014/main" id="{ABC2AF6C-5F1C-2B40-A7E4-3EA767F727F8}"/>
                    </a:ext>
                  </a:extLst>
                </p:cNvPr>
                <p:cNvPicPr/>
                <p:nvPr/>
              </p:nvPicPr>
              <p:blipFill>
                <a:blip r:embed="rId17"/>
                <a:stretch>
                  <a:fillRect/>
                </a:stretch>
              </p:blipFill>
              <p:spPr>
                <a:xfrm>
                  <a:off x="5842982" y="4571604"/>
                  <a:ext cx="16956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2B60C94D-E36C-9241-B877-8D84B7ED1505}"/>
                    </a:ext>
                  </a:extLst>
                </p14:cNvPr>
                <p14:cNvContentPartPr/>
                <p14:nvPr/>
              </p14:nvContentPartPr>
              <p14:xfrm>
                <a:off x="5830382" y="4619844"/>
                <a:ext cx="255600" cy="262440"/>
              </p14:xfrm>
            </p:contentPart>
          </mc:Choice>
          <mc:Fallback xmlns="">
            <p:pic>
              <p:nvPicPr>
                <p:cNvPr id="19" name="Ink 18">
                  <a:extLst>
                    <a:ext uri="{FF2B5EF4-FFF2-40B4-BE49-F238E27FC236}">
                      <a16:creationId xmlns:a16="http://schemas.microsoft.com/office/drawing/2014/main" id="{2B60C94D-E36C-9241-B877-8D84B7ED1505}"/>
                    </a:ext>
                  </a:extLst>
                </p:cNvPr>
                <p:cNvPicPr/>
                <p:nvPr/>
              </p:nvPicPr>
              <p:blipFill>
                <a:blip r:embed="rId19"/>
                <a:stretch>
                  <a:fillRect/>
                </a:stretch>
              </p:blipFill>
              <p:spPr>
                <a:xfrm>
                  <a:off x="5767382" y="4556844"/>
                  <a:ext cx="381240" cy="388080"/>
                </a:xfrm>
                <a:prstGeom prst="rect">
                  <a:avLst/>
                </a:prstGeom>
              </p:spPr>
            </p:pic>
          </mc:Fallback>
        </mc:AlternateContent>
      </p:grpSp>
      <p:grpSp>
        <p:nvGrpSpPr>
          <p:cNvPr id="20" name="Group 19">
            <a:extLst>
              <a:ext uri="{FF2B5EF4-FFF2-40B4-BE49-F238E27FC236}">
                <a16:creationId xmlns:a16="http://schemas.microsoft.com/office/drawing/2014/main" id="{3A304643-1F0A-4684-90D4-2695A075D1FB}"/>
              </a:ext>
            </a:extLst>
          </p:cNvPr>
          <p:cNvGrpSpPr/>
          <p:nvPr/>
        </p:nvGrpSpPr>
        <p:grpSpPr>
          <a:xfrm>
            <a:off x="6258366" y="3961817"/>
            <a:ext cx="2856622" cy="2779984"/>
            <a:chOff x="5830382" y="3485325"/>
            <a:chExt cx="2971039" cy="2891331"/>
          </a:xfrm>
        </p:grpSpPr>
        <p:pic>
          <p:nvPicPr>
            <p:cNvPr id="21" name="Picture 20">
              <a:extLst>
                <a:ext uri="{FF2B5EF4-FFF2-40B4-BE49-F238E27FC236}">
                  <a16:creationId xmlns:a16="http://schemas.microsoft.com/office/drawing/2014/main" id="{B5891C59-B021-404F-A7EC-9CE52130731E}"/>
                </a:ext>
              </a:extLst>
            </p:cNvPr>
            <p:cNvPicPr>
              <a:picLocks noChangeAspect="1"/>
            </p:cNvPicPr>
            <p:nvPr/>
          </p:nvPicPr>
          <p:blipFill rotWithShape="1">
            <a:blip r:embed="rId20" cstate="email">
              <a:lum bright="70000" contrast="-70000"/>
              <a:extLst>
                <a:ext uri="{28A0092B-C50C-407E-A947-70E740481C1C}">
                  <a14:useLocalDpi xmlns:a14="http://schemas.microsoft.com/office/drawing/2010/main"/>
                </a:ext>
              </a:extLst>
            </a:blip>
            <a:srcRect/>
            <a:stretch/>
          </p:blipFill>
          <p:spPr>
            <a:xfrm>
              <a:off x="5868365" y="3485325"/>
              <a:ext cx="2933056" cy="2891331"/>
            </a:xfrm>
            <a:prstGeom prst="rect">
              <a:avLst/>
            </a:prstGeom>
          </p:spPr>
        </p:pic>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5F11FE0F-E254-4DA0-845F-54E60847EE2F}"/>
                    </a:ext>
                  </a:extLst>
                </p14:cNvPr>
                <p14:cNvContentPartPr/>
                <p14:nvPr/>
              </p14:nvContentPartPr>
              <p14:xfrm>
                <a:off x="5878622" y="4607244"/>
                <a:ext cx="97920" cy="280440"/>
              </p14:xfrm>
            </p:contentPart>
          </mc:Choice>
          <mc:Fallback xmlns="">
            <p:pic>
              <p:nvPicPr>
                <p:cNvPr id="4" name="Ink 3">
                  <a:extLst>
                    <a:ext uri="{FF2B5EF4-FFF2-40B4-BE49-F238E27FC236}">
                      <a16:creationId xmlns:a16="http://schemas.microsoft.com/office/drawing/2014/main" id="{4CBEF681-73E5-AD4C-9112-CFFBF2AC1722}"/>
                    </a:ext>
                  </a:extLst>
                </p:cNvPr>
                <p:cNvPicPr/>
                <p:nvPr/>
              </p:nvPicPr>
              <p:blipFill>
                <a:blip r:embed="rId22"/>
                <a:stretch>
                  <a:fillRect/>
                </a:stretch>
              </p:blipFill>
              <p:spPr>
                <a:xfrm>
                  <a:off x="5842982" y="4571604"/>
                  <a:ext cx="16956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91D01F32-1504-4408-992E-C8DA8E869C83}"/>
                    </a:ext>
                  </a:extLst>
                </p14:cNvPr>
                <p14:cNvContentPartPr/>
                <p14:nvPr/>
              </p14:nvContentPartPr>
              <p14:xfrm>
                <a:off x="5830382" y="4619844"/>
                <a:ext cx="255600" cy="262440"/>
              </p14:xfrm>
            </p:contentPart>
          </mc:Choice>
          <mc:Fallback xmlns="">
            <p:pic>
              <p:nvPicPr>
                <p:cNvPr id="8" name="Ink 7">
                  <a:extLst>
                    <a:ext uri="{FF2B5EF4-FFF2-40B4-BE49-F238E27FC236}">
                      <a16:creationId xmlns:a16="http://schemas.microsoft.com/office/drawing/2014/main" id="{0A8E5690-62DF-EF43-B783-20CA5EFD6102}"/>
                    </a:ext>
                  </a:extLst>
                </p:cNvPr>
                <p:cNvPicPr/>
                <p:nvPr/>
              </p:nvPicPr>
              <p:blipFill>
                <a:blip r:embed="rId24"/>
                <a:stretch>
                  <a:fillRect/>
                </a:stretch>
              </p:blipFill>
              <p:spPr>
                <a:xfrm>
                  <a:off x="5767382" y="4556844"/>
                  <a:ext cx="381240" cy="388080"/>
                </a:xfrm>
                <a:prstGeom prst="rect">
                  <a:avLst/>
                </a:prstGeom>
              </p:spPr>
            </p:pic>
          </mc:Fallback>
        </mc:AlternateContent>
      </p:grpSp>
    </p:spTree>
    <p:extLst>
      <p:ext uri="{BB962C8B-B14F-4D97-AF65-F5344CB8AC3E}">
        <p14:creationId xmlns:p14="http://schemas.microsoft.com/office/powerpoint/2010/main" val="172086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8F302C9-90F2-4331-9D71-768C014D3C6A}"/>
              </a:ext>
            </a:extLst>
          </p:cNvPr>
          <p:cNvGrpSpPr/>
          <p:nvPr/>
        </p:nvGrpSpPr>
        <p:grpSpPr>
          <a:xfrm>
            <a:off x="6258366" y="3961817"/>
            <a:ext cx="2856622" cy="2779984"/>
            <a:chOff x="5830382" y="3485325"/>
            <a:chExt cx="2971039" cy="2891331"/>
          </a:xfrm>
        </p:grpSpPr>
        <p:pic>
          <p:nvPicPr>
            <p:cNvPr id="28" name="Picture 27">
              <a:extLst>
                <a:ext uri="{FF2B5EF4-FFF2-40B4-BE49-F238E27FC236}">
                  <a16:creationId xmlns:a16="http://schemas.microsoft.com/office/drawing/2014/main" id="{C52180AC-FF0F-43AF-84D8-0F93BCAC674E}"/>
                </a:ext>
              </a:extLst>
            </p:cNvPr>
            <p:cNvPicPr>
              <a:picLocks noChangeAspect="1"/>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a:xfrm>
              <a:off x="5868365" y="3485325"/>
              <a:ext cx="2933056" cy="2891331"/>
            </a:xfrm>
            <a:prstGeom prst="rect">
              <a:avLst/>
            </a:prstGeom>
          </p:spPr>
        </p:pic>
        <mc:AlternateContent xmlns:mc="http://schemas.openxmlformats.org/markup-compatibility/2006" xmlns:p14="http://schemas.microsoft.com/office/powerpoint/2010/main">
          <mc:Choice Requires="p14">
            <p:contentPart p14:bwMode="auto" r:id="rId4">
              <p14:nvContentPartPr>
                <p14:cNvPr id="29" name="Ink 28">
                  <a:extLst>
                    <a:ext uri="{FF2B5EF4-FFF2-40B4-BE49-F238E27FC236}">
                      <a16:creationId xmlns:a16="http://schemas.microsoft.com/office/drawing/2014/main" id="{FFFF0AF8-03B2-48E3-A376-5152C2835F4D}"/>
                    </a:ext>
                  </a:extLst>
                </p14:cNvPr>
                <p14:cNvContentPartPr/>
                <p14:nvPr/>
              </p14:nvContentPartPr>
              <p14:xfrm>
                <a:off x="5878622" y="4607244"/>
                <a:ext cx="97920" cy="280440"/>
              </p14:xfrm>
            </p:contentPart>
          </mc:Choice>
          <mc:Fallback xmlns="">
            <p:pic>
              <p:nvPicPr>
                <p:cNvPr id="4" name="Ink 3">
                  <a:extLst>
                    <a:ext uri="{FF2B5EF4-FFF2-40B4-BE49-F238E27FC236}">
                      <a16:creationId xmlns:a16="http://schemas.microsoft.com/office/drawing/2014/main" id="{4CBEF681-73E5-AD4C-9112-CFFBF2AC1722}"/>
                    </a:ext>
                  </a:extLst>
                </p:cNvPr>
                <p:cNvPicPr/>
                <p:nvPr/>
              </p:nvPicPr>
              <p:blipFill>
                <a:blip r:embed="rId16"/>
                <a:stretch>
                  <a:fillRect/>
                </a:stretch>
              </p:blipFill>
              <p:spPr>
                <a:xfrm>
                  <a:off x="5842982" y="4571604"/>
                  <a:ext cx="16956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 name="Ink 29">
                  <a:extLst>
                    <a:ext uri="{FF2B5EF4-FFF2-40B4-BE49-F238E27FC236}">
                      <a16:creationId xmlns:a16="http://schemas.microsoft.com/office/drawing/2014/main" id="{7028EED7-1998-4A8F-A09A-D731633F9400}"/>
                    </a:ext>
                  </a:extLst>
                </p14:cNvPr>
                <p14:cNvContentPartPr/>
                <p14:nvPr/>
              </p14:nvContentPartPr>
              <p14:xfrm>
                <a:off x="5830382" y="4619844"/>
                <a:ext cx="255600" cy="262440"/>
              </p14:xfrm>
            </p:contentPart>
          </mc:Choice>
          <mc:Fallback xmlns="">
            <p:pic>
              <p:nvPicPr>
                <p:cNvPr id="8" name="Ink 7">
                  <a:extLst>
                    <a:ext uri="{FF2B5EF4-FFF2-40B4-BE49-F238E27FC236}">
                      <a16:creationId xmlns:a16="http://schemas.microsoft.com/office/drawing/2014/main" id="{0A8E5690-62DF-EF43-B783-20CA5EFD6102}"/>
                    </a:ext>
                  </a:extLst>
                </p:cNvPr>
                <p:cNvPicPr/>
                <p:nvPr/>
              </p:nvPicPr>
              <p:blipFill>
                <a:blip r:embed="rId18"/>
                <a:stretch>
                  <a:fillRect/>
                </a:stretch>
              </p:blipFill>
              <p:spPr>
                <a:xfrm>
                  <a:off x="5767382" y="4556844"/>
                  <a:ext cx="381240" cy="388080"/>
                </a:xfrm>
                <a:prstGeom prst="rect">
                  <a:avLst/>
                </a:prstGeom>
              </p:spPr>
            </p:pic>
          </mc:Fallback>
        </mc:AlternateContent>
      </p:grpSp>
      <p:grpSp>
        <p:nvGrpSpPr>
          <p:cNvPr id="3" name="Group 2">
            <a:extLst>
              <a:ext uri="{FF2B5EF4-FFF2-40B4-BE49-F238E27FC236}">
                <a16:creationId xmlns:a16="http://schemas.microsoft.com/office/drawing/2014/main" id="{CF2DA239-D39A-4494-BFF5-27F7CEE6D142}"/>
              </a:ext>
            </a:extLst>
          </p:cNvPr>
          <p:cNvGrpSpPr/>
          <p:nvPr/>
        </p:nvGrpSpPr>
        <p:grpSpPr>
          <a:xfrm>
            <a:off x="3235254" y="3722725"/>
            <a:ext cx="2665403" cy="2891331"/>
            <a:chOff x="3235254" y="3722725"/>
            <a:chExt cx="2665403" cy="2891331"/>
          </a:xfrm>
        </p:grpSpPr>
        <p:grpSp>
          <p:nvGrpSpPr>
            <p:cNvPr id="21" name="Group 20">
              <a:extLst>
                <a:ext uri="{FF2B5EF4-FFF2-40B4-BE49-F238E27FC236}">
                  <a16:creationId xmlns:a16="http://schemas.microsoft.com/office/drawing/2014/main" id="{34AED69E-A8A0-45DD-83F8-2A96FC8EFF92}"/>
                </a:ext>
              </a:extLst>
            </p:cNvPr>
            <p:cNvGrpSpPr/>
            <p:nvPr/>
          </p:nvGrpSpPr>
          <p:grpSpPr>
            <a:xfrm>
              <a:off x="3235254" y="3722725"/>
              <a:ext cx="2665403" cy="2891331"/>
              <a:chOff x="2789499" y="3685018"/>
              <a:chExt cx="2665403" cy="2891331"/>
            </a:xfrm>
          </p:grpSpPr>
          <p:pic>
            <p:nvPicPr>
              <p:cNvPr id="23" name="Picture 22">
                <a:extLst>
                  <a:ext uri="{FF2B5EF4-FFF2-40B4-BE49-F238E27FC236}">
                    <a16:creationId xmlns:a16="http://schemas.microsoft.com/office/drawing/2014/main" id="{C83A0E4A-0DE4-4FB5-8643-9F5837B746B9}"/>
                  </a:ext>
                </a:extLst>
              </p:cNvPr>
              <p:cNvPicPr>
                <a:picLocks noChangeAspect="1"/>
              </p:cNvPicPr>
              <p:nvPr/>
            </p:nvPicPr>
            <p:blipFill rotWithShape="1">
              <a:blip r:embed="rId19" cstate="email">
                <a:lum bright="70000" contrast="-70000"/>
                <a:extLst>
                  <a:ext uri="{28A0092B-C50C-407E-A947-70E740481C1C}">
                    <a14:useLocalDpi xmlns:a14="http://schemas.microsoft.com/office/drawing/2010/main" val="0"/>
                  </a:ext>
                </a:extLst>
              </a:blip>
              <a:srcRect/>
              <a:stretch/>
            </p:blipFill>
            <p:spPr>
              <a:xfrm>
                <a:off x="2789499" y="3685018"/>
                <a:ext cx="2639028" cy="2891331"/>
              </a:xfrm>
              <a:prstGeom prst="rect">
                <a:avLst/>
              </a:prstGeom>
            </p:spPr>
          </p:pic>
          <mc:AlternateContent xmlns:mc="http://schemas.openxmlformats.org/markup-compatibility/2006" xmlns:p14="http://schemas.microsoft.com/office/powerpoint/2010/main">
            <mc:Choice Requires="p14">
              <p:contentPart p14:bwMode="auto" r:id="rId20">
                <p14:nvContentPartPr>
                  <p14:cNvPr id="24" name="Ink 23">
                    <a:extLst>
                      <a:ext uri="{FF2B5EF4-FFF2-40B4-BE49-F238E27FC236}">
                        <a16:creationId xmlns:a16="http://schemas.microsoft.com/office/drawing/2014/main" id="{EDF6AF01-B03A-4F0D-AE23-AFED70E844FA}"/>
                      </a:ext>
                    </a:extLst>
                  </p14:cNvPr>
                  <p14:cNvContentPartPr/>
                  <p14:nvPr/>
                </p14:nvContentPartPr>
                <p14:xfrm>
                  <a:off x="5358062" y="5342004"/>
                  <a:ext cx="96840" cy="403920"/>
                </p14:xfrm>
              </p:contentPart>
            </mc:Choice>
            <mc:Fallback xmlns="">
              <p:pic>
                <p:nvPicPr>
                  <p:cNvPr id="13" name="Ink 12">
                    <a:extLst>
                      <a:ext uri="{FF2B5EF4-FFF2-40B4-BE49-F238E27FC236}">
                        <a16:creationId xmlns:a16="http://schemas.microsoft.com/office/drawing/2014/main" id="{BA730500-5E1A-804B-9594-B7A17B207C16}"/>
                      </a:ext>
                    </a:extLst>
                  </p:cNvPr>
                  <p:cNvPicPr/>
                  <p:nvPr/>
                </p:nvPicPr>
                <p:blipFill>
                  <a:blip r:embed="rId5"/>
                  <a:stretch>
                    <a:fillRect/>
                  </a:stretch>
                </p:blipFill>
                <p:spPr>
                  <a:xfrm>
                    <a:off x="5295422" y="5279364"/>
                    <a:ext cx="22248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Ink 24">
                    <a:extLst>
                      <a:ext uri="{FF2B5EF4-FFF2-40B4-BE49-F238E27FC236}">
                        <a16:creationId xmlns:a16="http://schemas.microsoft.com/office/drawing/2014/main" id="{3D3B62CF-D0AD-4DCB-9B08-091AB7AA3F5C}"/>
                      </a:ext>
                    </a:extLst>
                  </p14:cNvPr>
                  <p14:cNvContentPartPr/>
                  <p14:nvPr/>
                </p14:nvContentPartPr>
                <p14:xfrm>
                  <a:off x="2853542" y="4686444"/>
                  <a:ext cx="21600" cy="353160"/>
                </p14:xfrm>
              </p:contentPart>
            </mc:Choice>
            <mc:Fallback xmlns="">
              <p:pic>
                <p:nvPicPr>
                  <p:cNvPr id="14" name="Ink 13">
                    <a:extLst>
                      <a:ext uri="{FF2B5EF4-FFF2-40B4-BE49-F238E27FC236}">
                        <a16:creationId xmlns:a16="http://schemas.microsoft.com/office/drawing/2014/main" id="{1F70B3A2-8F1D-1949-BF5C-13D1245879CC}"/>
                      </a:ext>
                    </a:extLst>
                  </p:cNvPr>
                  <p:cNvPicPr/>
                  <p:nvPr/>
                </p:nvPicPr>
                <p:blipFill>
                  <a:blip r:embed="rId7"/>
                  <a:stretch>
                    <a:fillRect/>
                  </a:stretch>
                </p:blipFill>
                <p:spPr>
                  <a:xfrm>
                    <a:off x="2790902" y="4623804"/>
                    <a:ext cx="14724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Ink 25">
                    <a:extLst>
                      <a:ext uri="{FF2B5EF4-FFF2-40B4-BE49-F238E27FC236}">
                        <a16:creationId xmlns:a16="http://schemas.microsoft.com/office/drawing/2014/main" id="{5D1BCA5D-7FC8-434C-9AAB-7A3702DF1011}"/>
                      </a:ext>
                    </a:extLst>
                  </p14:cNvPr>
                  <p14:cNvContentPartPr/>
                  <p14:nvPr/>
                </p14:nvContentPartPr>
                <p14:xfrm>
                  <a:off x="2875862" y="4657284"/>
                  <a:ext cx="360" cy="360"/>
                </p14:xfrm>
              </p:contentPart>
            </mc:Choice>
            <mc:Fallback xmlns="">
              <p:pic>
                <p:nvPicPr>
                  <p:cNvPr id="15" name="Ink 14">
                    <a:extLst>
                      <a:ext uri="{FF2B5EF4-FFF2-40B4-BE49-F238E27FC236}">
                        <a16:creationId xmlns:a16="http://schemas.microsoft.com/office/drawing/2014/main" id="{205339E8-F837-384B-885E-5D72AADB0EFA}"/>
                      </a:ext>
                    </a:extLst>
                  </p:cNvPr>
                  <p:cNvPicPr/>
                  <p:nvPr/>
                </p:nvPicPr>
                <p:blipFill>
                  <a:blip r:embed="rId9"/>
                  <a:stretch>
                    <a:fillRect/>
                  </a:stretch>
                </p:blipFill>
                <p:spPr>
                  <a:xfrm>
                    <a:off x="2813222" y="4594644"/>
                    <a:ext cx="126000" cy="12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22" name="Ink 21">
                  <a:extLst>
                    <a:ext uri="{FF2B5EF4-FFF2-40B4-BE49-F238E27FC236}">
                      <a16:creationId xmlns:a16="http://schemas.microsoft.com/office/drawing/2014/main" id="{69B51CE5-68FA-4E69-97ED-84CEFF207489}"/>
                    </a:ext>
                  </a:extLst>
                </p14:cNvPr>
                <p14:cNvContentPartPr/>
                <p14:nvPr/>
              </p14:nvContentPartPr>
              <p14:xfrm>
                <a:off x="3263260" y="4698387"/>
                <a:ext cx="360" cy="360"/>
              </p14:xfrm>
            </p:contentPart>
          </mc:Choice>
          <mc:Fallback>
            <p:pic>
              <p:nvPicPr>
                <p:cNvPr id="22" name="Ink 21">
                  <a:extLst>
                    <a:ext uri="{FF2B5EF4-FFF2-40B4-BE49-F238E27FC236}">
                      <a16:creationId xmlns:a16="http://schemas.microsoft.com/office/drawing/2014/main" id="{69B51CE5-68FA-4E69-97ED-84CEFF207489}"/>
                    </a:ext>
                  </a:extLst>
                </p:cNvPr>
                <p:cNvPicPr/>
                <p:nvPr/>
              </p:nvPicPr>
              <p:blipFill>
                <a:blip r:embed="rId24"/>
                <a:stretch>
                  <a:fillRect/>
                </a:stretch>
              </p:blipFill>
              <p:spPr>
                <a:xfrm>
                  <a:off x="3200260" y="4635387"/>
                  <a:ext cx="126000" cy="126000"/>
                </a:xfrm>
                <a:prstGeom prst="rect">
                  <a:avLst/>
                </a:prstGeom>
              </p:spPr>
            </p:pic>
          </mc:Fallback>
        </mc:AlternateContent>
      </p:grpSp>
      <p:grpSp>
        <p:nvGrpSpPr>
          <p:cNvPr id="4" name="Group 3">
            <a:extLst>
              <a:ext uri="{FF2B5EF4-FFF2-40B4-BE49-F238E27FC236}">
                <a16:creationId xmlns:a16="http://schemas.microsoft.com/office/drawing/2014/main" id="{25533629-6478-D542-BA6B-0CCB297F0183}"/>
              </a:ext>
            </a:extLst>
          </p:cNvPr>
          <p:cNvGrpSpPr/>
          <p:nvPr/>
        </p:nvGrpSpPr>
        <p:grpSpPr>
          <a:xfrm>
            <a:off x="218034" y="3742160"/>
            <a:ext cx="2416559" cy="2891331"/>
            <a:chOff x="462183" y="3532618"/>
            <a:chExt cx="2416559" cy="2891331"/>
          </a:xfrm>
        </p:grpSpPr>
        <p:pic>
          <p:nvPicPr>
            <p:cNvPr id="5" name="Picture 4">
              <a:extLst>
                <a:ext uri="{FF2B5EF4-FFF2-40B4-BE49-F238E27FC236}">
                  <a16:creationId xmlns:a16="http://schemas.microsoft.com/office/drawing/2014/main" id="{845535AA-4316-C84B-BA46-29E3F8B9F946}"/>
                </a:ext>
              </a:extLst>
            </p:cNvPr>
            <p:cNvPicPr>
              <a:picLocks noChangeAspect="1"/>
            </p:cNvPicPr>
            <p:nvPr/>
          </p:nvPicPr>
          <p:blipFill rotWithShape="1">
            <a:blip r:embed="rId25" cstate="email">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462183" y="3532618"/>
              <a:ext cx="2327316" cy="2891331"/>
            </a:xfrm>
            <a:prstGeom prst="rect">
              <a:avLst/>
            </a:prstGeom>
          </p:spPr>
        </p:pic>
        <mc:AlternateContent xmlns:mc="http://schemas.openxmlformats.org/markup-compatibility/2006" xmlns:p14="http://schemas.microsoft.com/office/powerpoint/2010/main">
          <mc:Choice Requires="p14">
            <p:contentPart p14:bwMode="auto" r:id="rId26">
              <p14:nvContentPartPr>
                <p14:cNvPr id="7" name="Ink 6">
                  <a:extLst>
                    <a:ext uri="{FF2B5EF4-FFF2-40B4-BE49-F238E27FC236}">
                      <a16:creationId xmlns:a16="http://schemas.microsoft.com/office/drawing/2014/main" id="{D652FAFC-1779-454C-B0A9-25B9E02C9203}"/>
                    </a:ext>
                  </a:extLst>
                </p14:cNvPr>
                <p14:cNvContentPartPr/>
                <p14:nvPr/>
              </p14:nvContentPartPr>
              <p14:xfrm>
                <a:off x="2660582" y="5703084"/>
                <a:ext cx="92880" cy="129960"/>
              </p14:xfrm>
            </p:contentPart>
          </mc:Choice>
          <mc:Fallback xmlns="">
            <p:pic>
              <p:nvPicPr>
                <p:cNvPr id="7" name="Ink 6">
                  <a:extLst>
                    <a:ext uri="{FF2B5EF4-FFF2-40B4-BE49-F238E27FC236}">
                      <a16:creationId xmlns:a16="http://schemas.microsoft.com/office/drawing/2014/main" id="{D652FAFC-1779-454C-B0A9-25B9E02C9203}"/>
                    </a:ext>
                  </a:extLst>
                </p:cNvPr>
                <p:cNvPicPr/>
                <p:nvPr/>
              </p:nvPicPr>
              <p:blipFill>
                <a:blip r:embed="rId27"/>
                <a:stretch>
                  <a:fillRect/>
                </a:stretch>
              </p:blipFill>
              <p:spPr>
                <a:xfrm>
                  <a:off x="2597942" y="5640084"/>
                  <a:ext cx="2185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 name="Ink 7">
                  <a:extLst>
                    <a:ext uri="{FF2B5EF4-FFF2-40B4-BE49-F238E27FC236}">
                      <a16:creationId xmlns:a16="http://schemas.microsoft.com/office/drawing/2014/main" id="{CDCE7BD1-E29E-C144-90FC-BD76131A4145}"/>
                    </a:ext>
                  </a:extLst>
                </p14:cNvPr>
                <p14:cNvContentPartPr/>
                <p14:nvPr/>
              </p14:nvContentPartPr>
              <p14:xfrm>
                <a:off x="2878382" y="4657284"/>
                <a:ext cx="360" cy="360"/>
              </p14:xfrm>
            </p:contentPart>
          </mc:Choice>
          <mc:Fallback xmlns="">
            <p:pic>
              <p:nvPicPr>
                <p:cNvPr id="8" name="Ink 7">
                  <a:extLst>
                    <a:ext uri="{FF2B5EF4-FFF2-40B4-BE49-F238E27FC236}">
                      <a16:creationId xmlns:a16="http://schemas.microsoft.com/office/drawing/2014/main" id="{CDCE7BD1-E29E-C144-90FC-BD76131A4145}"/>
                    </a:ext>
                  </a:extLst>
                </p:cNvPr>
                <p:cNvPicPr/>
                <p:nvPr/>
              </p:nvPicPr>
              <p:blipFill>
                <a:blip r:embed="rId29"/>
                <a:stretch>
                  <a:fillRect/>
                </a:stretch>
              </p:blipFill>
              <p:spPr>
                <a:xfrm>
                  <a:off x="2815382" y="4594644"/>
                  <a:ext cx="126000" cy="126000"/>
                </a:xfrm>
                <a:prstGeom prst="rect">
                  <a:avLst/>
                </a:prstGeom>
              </p:spPr>
            </p:pic>
          </mc:Fallback>
        </mc:AlternateContent>
      </p:grpSp>
      <p:sp>
        <p:nvSpPr>
          <p:cNvPr id="2" name="Title 1"/>
          <p:cNvSpPr>
            <a:spLocks noGrp="1"/>
          </p:cNvSpPr>
          <p:nvPr>
            <p:ph type="title"/>
          </p:nvPr>
        </p:nvSpPr>
        <p:spPr/>
        <p:txBody>
          <a:bodyPr/>
          <a:lstStyle/>
          <a:p>
            <a:r>
              <a:rPr lang="en-US" dirty="0" err="1"/>
              <a:t>Capacité</a:t>
            </a:r>
            <a:endParaRPr lang="en-US" dirty="0"/>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481071"/>
            <a:ext cx="7886700" cy="469589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buClr>
                <a:srgbClr val="E73439"/>
              </a:buClr>
              <a:buFont typeface="Wingdings" panose="05000000000000000000" pitchFamily="2" charset="2"/>
              <a:buChar char="§"/>
            </a:pPr>
            <a:r>
              <a:rPr lang="fr-FR" sz="2600" dirty="0">
                <a:latin typeface="Arial"/>
                <a:cs typeface="Arial"/>
              </a:rPr>
              <a:t>Je suis capable de contrôle</a:t>
            </a:r>
            <a:r>
              <a:rPr lang="en-US" sz="2600" dirty="0">
                <a:latin typeface="Arial"/>
                <a:cs typeface="Arial"/>
              </a:rPr>
              <a:t>r </a:t>
            </a:r>
            <a:r>
              <a:rPr lang="fr-FR" sz="2600" dirty="0">
                <a:latin typeface="Arial"/>
                <a:cs typeface="Arial"/>
              </a:rPr>
              <a:t>ce</a:t>
            </a:r>
            <a:r>
              <a:rPr lang="en-US" sz="2600" dirty="0">
                <a:latin typeface="Arial"/>
                <a:cs typeface="Arial"/>
              </a:rPr>
              <a:t> </a:t>
            </a:r>
            <a:r>
              <a:rPr lang="fr-FR" sz="2600" dirty="0">
                <a:latin typeface="Arial"/>
                <a:cs typeface="Arial"/>
              </a:rPr>
              <a:t>que je mange pour l</a:t>
            </a:r>
            <a:r>
              <a:rPr lang="en-US" sz="2600" dirty="0">
                <a:latin typeface="Arial"/>
                <a:cs typeface="Arial"/>
              </a:rPr>
              <a:t>e </a:t>
            </a:r>
            <a:r>
              <a:rPr lang="fr-FR" sz="2600" dirty="0">
                <a:latin typeface="Arial"/>
                <a:cs typeface="Arial"/>
              </a:rPr>
              <a:t>diner</a:t>
            </a:r>
            <a:r>
              <a:rPr lang="en-US" sz="2600" dirty="0">
                <a:latin typeface="Arial"/>
                <a:cs typeface="Arial"/>
              </a:rPr>
              <a:t>. 	</a:t>
            </a:r>
          </a:p>
          <a:p>
            <a:pPr marL="339725" indent="-339725">
              <a:buClr>
                <a:srgbClr val="E73439"/>
              </a:buClr>
              <a:buFont typeface="Wingdings" panose="05000000000000000000" pitchFamily="2" charset="2"/>
              <a:buChar char="§"/>
            </a:pPr>
            <a:r>
              <a:rPr lang="fr-FR" sz="2600" dirty="0"/>
              <a:t>Je peux parler des effets secondaires à un médecin. </a:t>
            </a:r>
          </a:p>
          <a:p>
            <a:pPr marL="339725" indent="-339725">
              <a:buClr>
                <a:srgbClr val="E73439"/>
              </a:buClr>
              <a:buFont typeface="Wingdings" panose="05000000000000000000" pitchFamily="2" charset="2"/>
              <a:buChar char="§"/>
            </a:pPr>
            <a:r>
              <a:rPr lang="fr-FR" sz="2600" dirty="0"/>
              <a:t>Je peux parler de mon statut de VIH à ma femme </a:t>
            </a:r>
          </a:p>
          <a:p>
            <a:pPr marL="339725" indent="-339725">
              <a:buClr>
                <a:srgbClr val="E73439"/>
              </a:buClr>
              <a:buFont typeface="Wingdings" panose="05000000000000000000" pitchFamily="2" charset="2"/>
              <a:buChar char="§"/>
            </a:pPr>
            <a:r>
              <a:rPr lang="fr-FR" sz="2600" dirty="0">
                <a:latin typeface="Arial"/>
                <a:cs typeface="Arial"/>
              </a:rPr>
              <a:t>Je pourrais essayer la </a:t>
            </a:r>
            <a:r>
              <a:rPr lang="fr-FR" sz="2600" dirty="0" err="1">
                <a:latin typeface="Arial"/>
                <a:cs typeface="Arial"/>
              </a:rPr>
              <a:t>PrEP</a:t>
            </a:r>
            <a:r>
              <a:rPr lang="fr-FR" sz="2600" dirty="0">
                <a:latin typeface="Arial"/>
                <a:cs typeface="Arial"/>
              </a:rPr>
              <a:t> et voir ce que je ressens</a:t>
            </a:r>
            <a:r>
              <a:rPr lang="fr-FR" sz="2400" dirty="0">
                <a:latin typeface="Arial"/>
                <a:cs typeface="Arial"/>
              </a:rPr>
              <a:t>	</a:t>
            </a:r>
          </a:p>
        </p:txBody>
      </p:sp>
    </p:spTree>
    <p:extLst>
      <p:ext uri="{BB962C8B-B14F-4D97-AF65-F5344CB8AC3E}">
        <p14:creationId xmlns:p14="http://schemas.microsoft.com/office/powerpoint/2010/main" val="168664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5533629-6478-D542-BA6B-0CCB297F0183}"/>
              </a:ext>
            </a:extLst>
          </p:cNvPr>
          <p:cNvGrpSpPr/>
          <p:nvPr/>
        </p:nvGrpSpPr>
        <p:grpSpPr>
          <a:xfrm>
            <a:off x="218034" y="3722725"/>
            <a:ext cx="2416559" cy="2891331"/>
            <a:chOff x="462183" y="3532618"/>
            <a:chExt cx="2416559" cy="2891331"/>
          </a:xfrm>
        </p:grpSpPr>
        <p:pic>
          <p:nvPicPr>
            <p:cNvPr id="5" name="Picture 4">
              <a:extLst>
                <a:ext uri="{FF2B5EF4-FFF2-40B4-BE49-F238E27FC236}">
                  <a16:creationId xmlns:a16="http://schemas.microsoft.com/office/drawing/2014/main" id="{845535AA-4316-C84B-BA46-29E3F8B9F946}"/>
                </a:ext>
              </a:extLst>
            </p:cNvPr>
            <p:cNvPicPr>
              <a:picLocks noChangeAspect="1"/>
            </p:cNvPicPr>
            <p:nvPr/>
          </p:nvPicPr>
          <p:blipFill rotWithShape="1">
            <a:blip r:embed="rId3" cstate="email">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462183" y="3532618"/>
              <a:ext cx="2327316" cy="2891331"/>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D652FAFC-1779-454C-B0A9-25B9E02C9203}"/>
                    </a:ext>
                  </a:extLst>
                </p14:cNvPr>
                <p14:cNvContentPartPr/>
                <p14:nvPr/>
              </p14:nvContentPartPr>
              <p14:xfrm>
                <a:off x="2660582" y="5703084"/>
                <a:ext cx="92880" cy="129960"/>
              </p14:xfrm>
            </p:contentPart>
          </mc:Choice>
          <mc:Fallback xmlns="">
            <p:pic>
              <p:nvPicPr>
                <p:cNvPr id="7" name="Ink 6">
                  <a:extLst>
                    <a:ext uri="{FF2B5EF4-FFF2-40B4-BE49-F238E27FC236}">
                      <a16:creationId xmlns:a16="http://schemas.microsoft.com/office/drawing/2014/main" id="{D652FAFC-1779-454C-B0A9-25B9E02C9203}"/>
                    </a:ext>
                  </a:extLst>
                </p:cNvPr>
                <p:cNvPicPr/>
                <p:nvPr/>
              </p:nvPicPr>
              <p:blipFill>
                <a:blip r:embed="rId5"/>
                <a:stretch>
                  <a:fillRect/>
                </a:stretch>
              </p:blipFill>
              <p:spPr>
                <a:xfrm>
                  <a:off x="2597942" y="5640084"/>
                  <a:ext cx="2185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CDCE7BD1-E29E-C144-90FC-BD76131A4145}"/>
                    </a:ext>
                  </a:extLst>
                </p14:cNvPr>
                <p14:cNvContentPartPr/>
                <p14:nvPr/>
              </p14:nvContentPartPr>
              <p14:xfrm>
                <a:off x="2878382" y="4657284"/>
                <a:ext cx="360" cy="360"/>
              </p14:xfrm>
            </p:contentPart>
          </mc:Choice>
          <mc:Fallback xmlns="">
            <p:pic>
              <p:nvPicPr>
                <p:cNvPr id="8" name="Ink 7">
                  <a:extLst>
                    <a:ext uri="{FF2B5EF4-FFF2-40B4-BE49-F238E27FC236}">
                      <a16:creationId xmlns:a16="http://schemas.microsoft.com/office/drawing/2014/main" id="{CDCE7BD1-E29E-C144-90FC-BD76131A4145}"/>
                    </a:ext>
                  </a:extLst>
                </p:cNvPr>
                <p:cNvPicPr/>
                <p:nvPr/>
              </p:nvPicPr>
              <p:blipFill>
                <a:blip r:embed="rId7"/>
                <a:stretch>
                  <a:fillRect/>
                </a:stretch>
              </p:blipFill>
              <p:spPr>
                <a:xfrm>
                  <a:off x="2815742" y="4594644"/>
                  <a:ext cx="126000" cy="126000"/>
                </a:xfrm>
                <a:prstGeom prst="rect">
                  <a:avLst/>
                </a:prstGeom>
              </p:spPr>
            </p:pic>
          </mc:Fallback>
        </mc:AlternateContent>
      </p:grpSp>
      <p:grpSp>
        <p:nvGrpSpPr>
          <p:cNvPr id="16" name="Group 15">
            <a:extLst>
              <a:ext uri="{FF2B5EF4-FFF2-40B4-BE49-F238E27FC236}">
                <a16:creationId xmlns:a16="http://schemas.microsoft.com/office/drawing/2014/main" id="{21FA0037-09AE-0041-9DA1-2405DE5312E5}"/>
              </a:ext>
            </a:extLst>
          </p:cNvPr>
          <p:cNvGrpSpPr/>
          <p:nvPr/>
        </p:nvGrpSpPr>
        <p:grpSpPr>
          <a:xfrm>
            <a:off x="6105965" y="3809416"/>
            <a:ext cx="2971039" cy="2891331"/>
            <a:chOff x="5830382" y="3485325"/>
            <a:chExt cx="2971039" cy="2891331"/>
          </a:xfrm>
        </p:grpSpPr>
        <p:pic>
          <p:nvPicPr>
            <p:cNvPr id="17" name="Picture 16">
              <a:extLst>
                <a:ext uri="{FF2B5EF4-FFF2-40B4-BE49-F238E27FC236}">
                  <a16:creationId xmlns:a16="http://schemas.microsoft.com/office/drawing/2014/main" id="{ECE7F3BB-32ED-E346-906E-98A1A7D79505}"/>
                </a:ext>
              </a:extLst>
            </p:cNvPr>
            <p:cNvPicPr>
              <a:picLocks noChangeAspect="1"/>
            </p:cNvPicPr>
            <p:nvPr/>
          </p:nvPicPr>
          <p:blipFill rotWithShape="1">
            <a:blip r:embed="rId8" cstate="email">
              <a:lum bright="70000" contrast="-70000"/>
              <a:extLst>
                <a:ext uri="{28A0092B-C50C-407E-A947-70E740481C1C}">
                  <a14:useLocalDpi xmlns:a14="http://schemas.microsoft.com/office/drawing/2010/main" val="0"/>
                </a:ext>
              </a:extLst>
            </a:blip>
            <a:srcRect/>
            <a:stretch/>
          </p:blipFill>
          <p:spPr>
            <a:xfrm>
              <a:off x="5868365" y="3485325"/>
              <a:ext cx="2933056" cy="2891331"/>
            </a:xfrm>
            <a:prstGeom prst="rect">
              <a:avLst/>
            </a:prstGeom>
          </p:spPr>
        </p:pic>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ABC2AF6C-5F1C-2B40-A7E4-3EA767F727F8}"/>
                    </a:ext>
                  </a:extLst>
                </p14:cNvPr>
                <p14:cNvContentPartPr/>
                <p14:nvPr/>
              </p14:nvContentPartPr>
              <p14:xfrm>
                <a:off x="5878622" y="4607244"/>
                <a:ext cx="97920" cy="280440"/>
              </p14:xfrm>
            </p:contentPart>
          </mc:Choice>
          <mc:Fallback xmlns="">
            <p:pic>
              <p:nvPicPr>
                <p:cNvPr id="18" name="Ink 17">
                  <a:extLst>
                    <a:ext uri="{FF2B5EF4-FFF2-40B4-BE49-F238E27FC236}">
                      <a16:creationId xmlns:a16="http://schemas.microsoft.com/office/drawing/2014/main" id="{ABC2AF6C-5F1C-2B40-A7E4-3EA767F727F8}"/>
                    </a:ext>
                  </a:extLst>
                </p:cNvPr>
                <p:cNvPicPr/>
                <p:nvPr/>
              </p:nvPicPr>
              <p:blipFill>
                <a:blip r:embed="rId10"/>
                <a:stretch>
                  <a:fillRect/>
                </a:stretch>
              </p:blipFill>
              <p:spPr>
                <a:xfrm>
                  <a:off x="5842982" y="4571604"/>
                  <a:ext cx="16956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2B60C94D-E36C-9241-B877-8D84B7ED1505}"/>
                    </a:ext>
                  </a:extLst>
                </p14:cNvPr>
                <p14:cNvContentPartPr/>
                <p14:nvPr/>
              </p14:nvContentPartPr>
              <p14:xfrm>
                <a:off x="5830382" y="4619844"/>
                <a:ext cx="255600" cy="262440"/>
              </p14:xfrm>
            </p:contentPart>
          </mc:Choice>
          <mc:Fallback xmlns="">
            <p:pic>
              <p:nvPicPr>
                <p:cNvPr id="19" name="Ink 18">
                  <a:extLst>
                    <a:ext uri="{FF2B5EF4-FFF2-40B4-BE49-F238E27FC236}">
                      <a16:creationId xmlns:a16="http://schemas.microsoft.com/office/drawing/2014/main" id="{2B60C94D-E36C-9241-B877-8D84B7ED1505}"/>
                    </a:ext>
                  </a:extLst>
                </p:cNvPr>
                <p:cNvPicPr/>
                <p:nvPr/>
              </p:nvPicPr>
              <p:blipFill>
                <a:blip r:embed="rId12"/>
                <a:stretch>
                  <a:fillRect/>
                </a:stretch>
              </p:blipFill>
              <p:spPr>
                <a:xfrm>
                  <a:off x="5767382" y="4556844"/>
                  <a:ext cx="381240" cy="388080"/>
                </a:xfrm>
                <a:prstGeom prst="rect">
                  <a:avLst/>
                </a:prstGeom>
              </p:spPr>
            </p:pic>
          </mc:Fallback>
        </mc:AlternateContent>
      </p:grpSp>
      <p:grpSp>
        <p:nvGrpSpPr>
          <p:cNvPr id="9" name="Group 8">
            <a:extLst>
              <a:ext uri="{FF2B5EF4-FFF2-40B4-BE49-F238E27FC236}">
                <a16:creationId xmlns:a16="http://schemas.microsoft.com/office/drawing/2014/main" id="{F017B4D0-8051-D44A-AAC4-7C3B86612695}"/>
              </a:ext>
            </a:extLst>
          </p:cNvPr>
          <p:cNvGrpSpPr/>
          <p:nvPr/>
        </p:nvGrpSpPr>
        <p:grpSpPr>
          <a:xfrm>
            <a:off x="3235254" y="3722725"/>
            <a:ext cx="2665403" cy="2891331"/>
            <a:chOff x="3075736" y="3727342"/>
            <a:chExt cx="2665403" cy="2891331"/>
          </a:xfrm>
        </p:grpSpPr>
        <p:grpSp>
          <p:nvGrpSpPr>
            <p:cNvPr id="10" name="Group 9">
              <a:extLst>
                <a:ext uri="{FF2B5EF4-FFF2-40B4-BE49-F238E27FC236}">
                  <a16:creationId xmlns:a16="http://schemas.microsoft.com/office/drawing/2014/main" id="{BAA050DD-F0A9-A04A-9D4F-FDDEB84B34B6}"/>
                </a:ext>
              </a:extLst>
            </p:cNvPr>
            <p:cNvGrpSpPr/>
            <p:nvPr/>
          </p:nvGrpSpPr>
          <p:grpSpPr>
            <a:xfrm>
              <a:off x="3075736" y="3727342"/>
              <a:ext cx="2665403" cy="2891331"/>
              <a:chOff x="2789499" y="3685018"/>
              <a:chExt cx="2665403" cy="2891331"/>
            </a:xfrm>
          </p:grpSpPr>
          <p:pic>
            <p:nvPicPr>
              <p:cNvPr id="12" name="Picture 11">
                <a:extLst>
                  <a:ext uri="{FF2B5EF4-FFF2-40B4-BE49-F238E27FC236}">
                    <a16:creationId xmlns:a16="http://schemas.microsoft.com/office/drawing/2014/main" id="{22E5CFAE-2890-F044-9D4B-5EE9BAEC34C9}"/>
                  </a:ext>
                </a:extLst>
              </p:cNvPr>
              <p:cNvPicPr>
                <a:picLocks noChangeAspect="1"/>
              </p:cNvPicPr>
              <p:nvPr/>
            </p:nvPicPr>
            <p:blipFill rotWithShape="1">
              <a:blip r:embed="rId13" cstate="email">
                <a:lum bright="70000" contrast="-70000"/>
                <a:extLst>
                  <a:ext uri="{28A0092B-C50C-407E-A947-70E740481C1C}">
                    <a14:useLocalDpi xmlns:a14="http://schemas.microsoft.com/office/drawing/2010/main" val="0"/>
                  </a:ext>
                </a:extLst>
              </a:blip>
              <a:srcRect/>
              <a:stretch/>
            </p:blipFill>
            <p:spPr>
              <a:xfrm>
                <a:off x="2789499" y="3685018"/>
                <a:ext cx="2639028" cy="2891331"/>
              </a:xfrm>
              <a:prstGeom prst="rect">
                <a:avLst/>
              </a:prstGeom>
            </p:spPr>
          </p:pic>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BA730500-5E1A-804B-9594-B7A17B207C16}"/>
                      </a:ext>
                    </a:extLst>
                  </p14:cNvPr>
                  <p14:cNvContentPartPr/>
                  <p14:nvPr/>
                </p14:nvContentPartPr>
                <p14:xfrm>
                  <a:off x="5358062" y="5342004"/>
                  <a:ext cx="96840" cy="403920"/>
                </p14:xfrm>
              </p:contentPart>
            </mc:Choice>
            <mc:Fallback xmlns="">
              <p:pic>
                <p:nvPicPr>
                  <p:cNvPr id="13" name="Ink 12">
                    <a:extLst>
                      <a:ext uri="{FF2B5EF4-FFF2-40B4-BE49-F238E27FC236}">
                        <a16:creationId xmlns:a16="http://schemas.microsoft.com/office/drawing/2014/main" id="{BA730500-5E1A-804B-9594-B7A17B207C16}"/>
                      </a:ext>
                    </a:extLst>
                  </p:cNvPr>
                  <p:cNvPicPr/>
                  <p:nvPr/>
                </p:nvPicPr>
                <p:blipFill>
                  <a:blip r:embed="rId15"/>
                  <a:stretch>
                    <a:fillRect/>
                  </a:stretch>
                </p:blipFill>
                <p:spPr>
                  <a:xfrm>
                    <a:off x="5295422" y="5279364"/>
                    <a:ext cx="22248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1F70B3A2-8F1D-1949-BF5C-13D1245879CC}"/>
                      </a:ext>
                    </a:extLst>
                  </p14:cNvPr>
                  <p14:cNvContentPartPr/>
                  <p14:nvPr/>
                </p14:nvContentPartPr>
                <p14:xfrm>
                  <a:off x="2853542" y="4686444"/>
                  <a:ext cx="21600" cy="353160"/>
                </p14:xfrm>
              </p:contentPart>
            </mc:Choice>
            <mc:Fallback xmlns="">
              <p:pic>
                <p:nvPicPr>
                  <p:cNvPr id="14" name="Ink 13">
                    <a:extLst>
                      <a:ext uri="{FF2B5EF4-FFF2-40B4-BE49-F238E27FC236}">
                        <a16:creationId xmlns:a16="http://schemas.microsoft.com/office/drawing/2014/main" id="{1F70B3A2-8F1D-1949-BF5C-13D1245879CC}"/>
                      </a:ext>
                    </a:extLst>
                  </p:cNvPr>
                  <p:cNvPicPr/>
                  <p:nvPr/>
                </p:nvPicPr>
                <p:blipFill>
                  <a:blip r:embed="rId17"/>
                  <a:stretch>
                    <a:fillRect/>
                  </a:stretch>
                </p:blipFill>
                <p:spPr>
                  <a:xfrm>
                    <a:off x="2790902" y="4623804"/>
                    <a:ext cx="14724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205339E8-F837-384B-885E-5D72AADB0EFA}"/>
                      </a:ext>
                    </a:extLst>
                  </p14:cNvPr>
                  <p14:cNvContentPartPr/>
                  <p14:nvPr/>
                </p14:nvContentPartPr>
                <p14:xfrm>
                  <a:off x="2875862" y="4657284"/>
                  <a:ext cx="360" cy="360"/>
                </p14:xfrm>
              </p:contentPart>
            </mc:Choice>
            <mc:Fallback xmlns="">
              <p:pic>
                <p:nvPicPr>
                  <p:cNvPr id="15" name="Ink 14">
                    <a:extLst>
                      <a:ext uri="{FF2B5EF4-FFF2-40B4-BE49-F238E27FC236}">
                        <a16:creationId xmlns:a16="http://schemas.microsoft.com/office/drawing/2014/main" id="{205339E8-F837-384B-885E-5D72AADB0EFA}"/>
                      </a:ext>
                    </a:extLst>
                  </p:cNvPr>
                  <p:cNvPicPr/>
                  <p:nvPr/>
                </p:nvPicPr>
                <p:blipFill>
                  <a:blip r:embed="rId7"/>
                  <a:stretch>
                    <a:fillRect/>
                  </a:stretch>
                </p:blipFill>
                <p:spPr>
                  <a:xfrm>
                    <a:off x="2813222" y="4594644"/>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941AAEAD-FB19-7C4A-9821-1D44E3F813F9}"/>
                    </a:ext>
                  </a:extLst>
                </p14:cNvPr>
                <p14:cNvContentPartPr/>
                <p14:nvPr/>
              </p14:nvContentPartPr>
              <p14:xfrm>
                <a:off x="3103742" y="4703004"/>
                <a:ext cx="360" cy="360"/>
              </p14:xfrm>
            </p:contentPart>
          </mc:Choice>
          <mc:Fallback xmlns="">
            <p:pic>
              <p:nvPicPr>
                <p:cNvPr id="11" name="Ink 10">
                  <a:extLst>
                    <a:ext uri="{FF2B5EF4-FFF2-40B4-BE49-F238E27FC236}">
                      <a16:creationId xmlns:a16="http://schemas.microsoft.com/office/drawing/2014/main" id="{941AAEAD-FB19-7C4A-9821-1D44E3F813F9}"/>
                    </a:ext>
                  </a:extLst>
                </p:cNvPr>
                <p:cNvPicPr/>
                <p:nvPr/>
              </p:nvPicPr>
              <p:blipFill>
                <a:blip r:embed="rId7"/>
                <a:stretch>
                  <a:fillRect/>
                </a:stretch>
              </p:blipFill>
              <p:spPr>
                <a:xfrm>
                  <a:off x="3041102" y="4640004"/>
                  <a:ext cx="126000" cy="126000"/>
                </a:xfrm>
                <a:prstGeom prst="rect">
                  <a:avLst/>
                </a:prstGeom>
              </p:spPr>
            </p:pic>
          </mc:Fallback>
        </mc:AlternateContent>
      </p:grpSp>
      <p:sp>
        <p:nvSpPr>
          <p:cNvPr id="2" name="Title 1"/>
          <p:cNvSpPr>
            <a:spLocks noGrp="1"/>
          </p:cNvSpPr>
          <p:nvPr>
            <p:ph type="title"/>
          </p:nvPr>
        </p:nvSpPr>
        <p:spPr/>
        <p:txBody>
          <a:bodyPr/>
          <a:lstStyle/>
          <a:p>
            <a:r>
              <a:rPr lang="en-US" dirty="0"/>
              <a:t>Raison</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471643"/>
            <a:ext cx="7741247" cy="4675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lnSpc>
                <a:spcPct val="100000"/>
              </a:lnSpc>
              <a:buClr>
                <a:srgbClr val="E73439"/>
              </a:buClr>
              <a:buFont typeface="Wingdings" panose="05000000000000000000" pitchFamily="2" charset="2"/>
              <a:buChar char="§"/>
            </a:pPr>
            <a:r>
              <a:rPr lang="fr-FR" dirty="0"/>
              <a:t>Je pourrais avoir plus d’énergie 	</a:t>
            </a:r>
          </a:p>
          <a:p>
            <a:pPr marL="339725" indent="-339725">
              <a:lnSpc>
                <a:spcPct val="100000"/>
              </a:lnSpc>
              <a:buClr>
                <a:srgbClr val="E73439"/>
              </a:buClr>
              <a:buFont typeface="Wingdings" panose="05000000000000000000" pitchFamily="2" charset="2"/>
              <a:buChar char="§"/>
            </a:pPr>
            <a:r>
              <a:rPr lang="fr-FR" dirty="0"/>
              <a:t>Je serais plus soulagé	</a:t>
            </a:r>
          </a:p>
          <a:p>
            <a:pPr marL="339725" indent="-339725">
              <a:lnSpc>
                <a:spcPct val="100000"/>
              </a:lnSpc>
              <a:buClr>
                <a:srgbClr val="E73439"/>
              </a:buClr>
              <a:buFont typeface="Wingdings" panose="05000000000000000000" pitchFamily="2" charset="2"/>
              <a:buChar char="§"/>
            </a:pPr>
            <a:r>
              <a:rPr lang="fr-FR" dirty="0"/>
              <a:t>Je serais capable de tenir plus longtemps pendant les rapports sexuels	</a:t>
            </a:r>
          </a:p>
          <a:p>
            <a:pPr marL="339725" indent="-339725">
              <a:lnSpc>
                <a:spcPct val="100000"/>
              </a:lnSpc>
              <a:buClr>
                <a:srgbClr val="E73439"/>
              </a:buClr>
              <a:buFont typeface="Wingdings" panose="05000000000000000000" pitchFamily="2" charset="2"/>
              <a:buChar char="§"/>
            </a:pPr>
            <a:r>
              <a:rPr lang="fr-FR" dirty="0"/>
              <a:t>Je n’aurais pas à m’inquiéter d’infecter qui que ce soit </a:t>
            </a:r>
          </a:p>
          <a:p>
            <a:pPr marL="0" indent="0">
              <a:lnSpc>
                <a:spcPct val="100000"/>
              </a:lnSpc>
              <a:buClr>
                <a:srgbClr val="E73439"/>
              </a:buClr>
              <a:buNone/>
            </a:pPr>
            <a:endParaRPr lang="en-US" dirty="0"/>
          </a:p>
        </p:txBody>
      </p:sp>
    </p:spTree>
    <p:extLst>
      <p:ext uri="{BB962C8B-B14F-4D97-AF65-F5344CB8AC3E}">
        <p14:creationId xmlns:p14="http://schemas.microsoft.com/office/powerpoint/2010/main" val="354183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5533629-6478-D542-BA6B-0CCB297F0183}"/>
              </a:ext>
            </a:extLst>
          </p:cNvPr>
          <p:cNvGrpSpPr/>
          <p:nvPr/>
        </p:nvGrpSpPr>
        <p:grpSpPr>
          <a:xfrm>
            <a:off x="218034" y="3722725"/>
            <a:ext cx="2416559" cy="2891331"/>
            <a:chOff x="462183" y="3532618"/>
            <a:chExt cx="2416559" cy="2891331"/>
          </a:xfrm>
        </p:grpSpPr>
        <p:pic>
          <p:nvPicPr>
            <p:cNvPr id="5" name="Picture 4">
              <a:extLst>
                <a:ext uri="{FF2B5EF4-FFF2-40B4-BE49-F238E27FC236}">
                  <a16:creationId xmlns:a16="http://schemas.microsoft.com/office/drawing/2014/main" id="{845535AA-4316-C84B-BA46-29E3F8B9F946}"/>
                </a:ext>
              </a:extLst>
            </p:cNvPr>
            <p:cNvPicPr>
              <a:picLocks noChangeAspect="1"/>
            </p:cNvPicPr>
            <p:nvPr/>
          </p:nvPicPr>
          <p:blipFill rotWithShape="1">
            <a:blip r:embed="rId3" cstate="email">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462183" y="3532618"/>
              <a:ext cx="2327316" cy="2891331"/>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D652FAFC-1779-454C-B0A9-25B9E02C9203}"/>
                    </a:ext>
                  </a:extLst>
                </p14:cNvPr>
                <p14:cNvContentPartPr/>
                <p14:nvPr/>
              </p14:nvContentPartPr>
              <p14:xfrm>
                <a:off x="2660582" y="5703084"/>
                <a:ext cx="92880" cy="129960"/>
              </p14:xfrm>
            </p:contentPart>
          </mc:Choice>
          <mc:Fallback xmlns="">
            <p:pic>
              <p:nvPicPr>
                <p:cNvPr id="7" name="Ink 6">
                  <a:extLst>
                    <a:ext uri="{FF2B5EF4-FFF2-40B4-BE49-F238E27FC236}">
                      <a16:creationId xmlns:a16="http://schemas.microsoft.com/office/drawing/2014/main" id="{D652FAFC-1779-454C-B0A9-25B9E02C9203}"/>
                    </a:ext>
                  </a:extLst>
                </p:cNvPr>
                <p:cNvPicPr/>
                <p:nvPr/>
              </p:nvPicPr>
              <p:blipFill>
                <a:blip r:embed="rId5"/>
                <a:stretch>
                  <a:fillRect/>
                </a:stretch>
              </p:blipFill>
              <p:spPr>
                <a:xfrm>
                  <a:off x="2597942" y="5640084"/>
                  <a:ext cx="2185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CDCE7BD1-E29E-C144-90FC-BD76131A4145}"/>
                    </a:ext>
                  </a:extLst>
                </p14:cNvPr>
                <p14:cNvContentPartPr/>
                <p14:nvPr/>
              </p14:nvContentPartPr>
              <p14:xfrm>
                <a:off x="2878382" y="4657284"/>
                <a:ext cx="360" cy="360"/>
              </p14:xfrm>
            </p:contentPart>
          </mc:Choice>
          <mc:Fallback xmlns="">
            <p:pic>
              <p:nvPicPr>
                <p:cNvPr id="8" name="Ink 7">
                  <a:extLst>
                    <a:ext uri="{FF2B5EF4-FFF2-40B4-BE49-F238E27FC236}">
                      <a16:creationId xmlns:a16="http://schemas.microsoft.com/office/drawing/2014/main" id="{CDCE7BD1-E29E-C144-90FC-BD76131A4145}"/>
                    </a:ext>
                  </a:extLst>
                </p:cNvPr>
                <p:cNvPicPr/>
                <p:nvPr/>
              </p:nvPicPr>
              <p:blipFill>
                <a:blip r:embed="rId7"/>
                <a:stretch>
                  <a:fillRect/>
                </a:stretch>
              </p:blipFill>
              <p:spPr>
                <a:xfrm>
                  <a:off x="2815742" y="4594644"/>
                  <a:ext cx="126000" cy="126000"/>
                </a:xfrm>
                <a:prstGeom prst="rect">
                  <a:avLst/>
                </a:prstGeom>
              </p:spPr>
            </p:pic>
          </mc:Fallback>
        </mc:AlternateContent>
      </p:grpSp>
      <p:grpSp>
        <p:nvGrpSpPr>
          <p:cNvPr id="16" name="Group 15">
            <a:extLst>
              <a:ext uri="{FF2B5EF4-FFF2-40B4-BE49-F238E27FC236}">
                <a16:creationId xmlns:a16="http://schemas.microsoft.com/office/drawing/2014/main" id="{21FA0037-09AE-0041-9DA1-2405DE5312E5}"/>
              </a:ext>
            </a:extLst>
          </p:cNvPr>
          <p:cNvGrpSpPr/>
          <p:nvPr/>
        </p:nvGrpSpPr>
        <p:grpSpPr>
          <a:xfrm>
            <a:off x="6105965" y="3809416"/>
            <a:ext cx="2971039" cy="2891331"/>
            <a:chOff x="5830382" y="3485325"/>
            <a:chExt cx="2971039" cy="2891331"/>
          </a:xfrm>
        </p:grpSpPr>
        <p:pic>
          <p:nvPicPr>
            <p:cNvPr id="17" name="Picture 16">
              <a:extLst>
                <a:ext uri="{FF2B5EF4-FFF2-40B4-BE49-F238E27FC236}">
                  <a16:creationId xmlns:a16="http://schemas.microsoft.com/office/drawing/2014/main" id="{ECE7F3BB-32ED-E346-906E-98A1A7D79505}"/>
                </a:ext>
              </a:extLst>
            </p:cNvPr>
            <p:cNvPicPr>
              <a:picLocks noChangeAspect="1"/>
            </p:cNvPicPr>
            <p:nvPr/>
          </p:nvPicPr>
          <p:blipFill rotWithShape="1">
            <a:blip r:embed="rId8" cstate="email">
              <a:lum bright="70000" contrast="-70000"/>
              <a:extLst>
                <a:ext uri="{28A0092B-C50C-407E-A947-70E740481C1C}">
                  <a14:useLocalDpi xmlns:a14="http://schemas.microsoft.com/office/drawing/2010/main" val="0"/>
                </a:ext>
              </a:extLst>
            </a:blip>
            <a:srcRect/>
            <a:stretch/>
          </p:blipFill>
          <p:spPr>
            <a:xfrm>
              <a:off x="5868365" y="3485325"/>
              <a:ext cx="2933056" cy="2891331"/>
            </a:xfrm>
            <a:prstGeom prst="rect">
              <a:avLst/>
            </a:prstGeom>
          </p:spPr>
        </p:pic>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ABC2AF6C-5F1C-2B40-A7E4-3EA767F727F8}"/>
                    </a:ext>
                  </a:extLst>
                </p14:cNvPr>
                <p14:cNvContentPartPr/>
                <p14:nvPr/>
              </p14:nvContentPartPr>
              <p14:xfrm>
                <a:off x="5878622" y="4607244"/>
                <a:ext cx="97920" cy="280440"/>
              </p14:xfrm>
            </p:contentPart>
          </mc:Choice>
          <mc:Fallback xmlns="">
            <p:pic>
              <p:nvPicPr>
                <p:cNvPr id="18" name="Ink 17">
                  <a:extLst>
                    <a:ext uri="{FF2B5EF4-FFF2-40B4-BE49-F238E27FC236}">
                      <a16:creationId xmlns:a16="http://schemas.microsoft.com/office/drawing/2014/main" id="{ABC2AF6C-5F1C-2B40-A7E4-3EA767F727F8}"/>
                    </a:ext>
                  </a:extLst>
                </p:cNvPr>
                <p:cNvPicPr/>
                <p:nvPr/>
              </p:nvPicPr>
              <p:blipFill>
                <a:blip r:embed="rId10"/>
                <a:stretch>
                  <a:fillRect/>
                </a:stretch>
              </p:blipFill>
              <p:spPr>
                <a:xfrm>
                  <a:off x="5842982" y="4571604"/>
                  <a:ext cx="16956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2B60C94D-E36C-9241-B877-8D84B7ED1505}"/>
                    </a:ext>
                  </a:extLst>
                </p14:cNvPr>
                <p14:cNvContentPartPr/>
                <p14:nvPr/>
              </p14:nvContentPartPr>
              <p14:xfrm>
                <a:off x="5830382" y="4619844"/>
                <a:ext cx="255600" cy="262440"/>
              </p14:xfrm>
            </p:contentPart>
          </mc:Choice>
          <mc:Fallback xmlns="">
            <p:pic>
              <p:nvPicPr>
                <p:cNvPr id="19" name="Ink 18">
                  <a:extLst>
                    <a:ext uri="{FF2B5EF4-FFF2-40B4-BE49-F238E27FC236}">
                      <a16:creationId xmlns:a16="http://schemas.microsoft.com/office/drawing/2014/main" id="{2B60C94D-E36C-9241-B877-8D84B7ED1505}"/>
                    </a:ext>
                  </a:extLst>
                </p:cNvPr>
                <p:cNvPicPr/>
                <p:nvPr/>
              </p:nvPicPr>
              <p:blipFill>
                <a:blip r:embed="rId12"/>
                <a:stretch>
                  <a:fillRect/>
                </a:stretch>
              </p:blipFill>
              <p:spPr>
                <a:xfrm>
                  <a:off x="5767382" y="4556844"/>
                  <a:ext cx="381240" cy="388080"/>
                </a:xfrm>
                <a:prstGeom prst="rect">
                  <a:avLst/>
                </a:prstGeom>
              </p:spPr>
            </p:pic>
          </mc:Fallback>
        </mc:AlternateContent>
      </p:grpSp>
      <p:grpSp>
        <p:nvGrpSpPr>
          <p:cNvPr id="9" name="Group 8">
            <a:extLst>
              <a:ext uri="{FF2B5EF4-FFF2-40B4-BE49-F238E27FC236}">
                <a16:creationId xmlns:a16="http://schemas.microsoft.com/office/drawing/2014/main" id="{F017B4D0-8051-D44A-AAC4-7C3B86612695}"/>
              </a:ext>
            </a:extLst>
          </p:cNvPr>
          <p:cNvGrpSpPr/>
          <p:nvPr/>
        </p:nvGrpSpPr>
        <p:grpSpPr>
          <a:xfrm>
            <a:off x="3235254" y="3722725"/>
            <a:ext cx="2665403" cy="2891331"/>
            <a:chOff x="3075736" y="3727342"/>
            <a:chExt cx="2665403" cy="2891331"/>
          </a:xfrm>
        </p:grpSpPr>
        <p:grpSp>
          <p:nvGrpSpPr>
            <p:cNvPr id="10" name="Group 9">
              <a:extLst>
                <a:ext uri="{FF2B5EF4-FFF2-40B4-BE49-F238E27FC236}">
                  <a16:creationId xmlns:a16="http://schemas.microsoft.com/office/drawing/2014/main" id="{BAA050DD-F0A9-A04A-9D4F-FDDEB84B34B6}"/>
                </a:ext>
              </a:extLst>
            </p:cNvPr>
            <p:cNvGrpSpPr/>
            <p:nvPr/>
          </p:nvGrpSpPr>
          <p:grpSpPr>
            <a:xfrm>
              <a:off x="3075736" y="3727342"/>
              <a:ext cx="2665403" cy="2891331"/>
              <a:chOff x="2789499" y="3685018"/>
              <a:chExt cx="2665403" cy="2891331"/>
            </a:xfrm>
          </p:grpSpPr>
          <p:pic>
            <p:nvPicPr>
              <p:cNvPr id="12" name="Picture 11">
                <a:extLst>
                  <a:ext uri="{FF2B5EF4-FFF2-40B4-BE49-F238E27FC236}">
                    <a16:creationId xmlns:a16="http://schemas.microsoft.com/office/drawing/2014/main" id="{22E5CFAE-2890-F044-9D4B-5EE9BAEC34C9}"/>
                  </a:ext>
                </a:extLst>
              </p:cNvPr>
              <p:cNvPicPr>
                <a:picLocks noChangeAspect="1"/>
              </p:cNvPicPr>
              <p:nvPr/>
            </p:nvPicPr>
            <p:blipFill rotWithShape="1">
              <a:blip r:embed="rId13" cstate="email">
                <a:lum bright="70000" contrast="-70000"/>
                <a:extLst>
                  <a:ext uri="{28A0092B-C50C-407E-A947-70E740481C1C}">
                    <a14:useLocalDpi xmlns:a14="http://schemas.microsoft.com/office/drawing/2010/main" val="0"/>
                  </a:ext>
                </a:extLst>
              </a:blip>
              <a:srcRect/>
              <a:stretch/>
            </p:blipFill>
            <p:spPr>
              <a:xfrm>
                <a:off x="2789499" y="3685018"/>
                <a:ext cx="2639028" cy="2891331"/>
              </a:xfrm>
              <a:prstGeom prst="rect">
                <a:avLst/>
              </a:prstGeom>
            </p:spPr>
          </p:pic>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BA730500-5E1A-804B-9594-B7A17B207C16}"/>
                      </a:ext>
                    </a:extLst>
                  </p14:cNvPr>
                  <p14:cNvContentPartPr/>
                  <p14:nvPr/>
                </p14:nvContentPartPr>
                <p14:xfrm>
                  <a:off x="5358062" y="5342004"/>
                  <a:ext cx="96840" cy="403920"/>
                </p14:xfrm>
              </p:contentPart>
            </mc:Choice>
            <mc:Fallback xmlns="">
              <p:pic>
                <p:nvPicPr>
                  <p:cNvPr id="13" name="Ink 12">
                    <a:extLst>
                      <a:ext uri="{FF2B5EF4-FFF2-40B4-BE49-F238E27FC236}">
                        <a16:creationId xmlns:a16="http://schemas.microsoft.com/office/drawing/2014/main" id="{BA730500-5E1A-804B-9594-B7A17B207C16}"/>
                      </a:ext>
                    </a:extLst>
                  </p:cNvPr>
                  <p:cNvPicPr/>
                  <p:nvPr/>
                </p:nvPicPr>
                <p:blipFill>
                  <a:blip r:embed="rId15"/>
                  <a:stretch>
                    <a:fillRect/>
                  </a:stretch>
                </p:blipFill>
                <p:spPr>
                  <a:xfrm>
                    <a:off x="5295422" y="5279364"/>
                    <a:ext cx="22248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1F70B3A2-8F1D-1949-BF5C-13D1245879CC}"/>
                      </a:ext>
                    </a:extLst>
                  </p14:cNvPr>
                  <p14:cNvContentPartPr/>
                  <p14:nvPr/>
                </p14:nvContentPartPr>
                <p14:xfrm>
                  <a:off x="2853542" y="4686444"/>
                  <a:ext cx="21600" cy="353160"/>
                </p14:xfrm>
              </p:contentPart>
            </mc:Choice>
            <mc:Fallback xmlns="">
              <p:pic>
                <p:nvPicPr>
                  <p:cNvPr id="14" name="Ink 13">
                    <a:extLst>
                      <a:ext uri="{FF2B5EF4-FFF2-40B4-BE49-F238E27FC236}">
                        <a16:creationId xmlns:a16="http://schemas.microsoft.com/office/drawing/2014/main" id="{1F70B3A2-8F1D-1949-BF5C-13D1245879CC}"/>
                      </a:ext>
                    </a:extLst>
                  </p:cNvPr>
                  <p:cNvPicPr/>
                  <p:nvPr/>
                </p:nvPicPr>
                <p:blipFill>
                  <a:blip r:embed="rId17"/>
                  <a:stretch>
                    <a:fillRect/>
                  </a:stretch>
                </p:blipFill>
                <p:spPr>
                  <a:xfrm>
                    <a:off x="2790902" y="4623804"/>
                    <a:ext cx="14724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205339E8-F837-384B-885E-5D72AADB0EFA}"/>
                      </a:ext>
                    </a:extLst>
                  </p14:cNvPr>
                  <p14:cNvContentPartPr/>
                  <p14:nvPr/>
                </p14:nvContentPartPr>
                <p14:xfrm>
                  <a:off x="2875862" y="4657284"/>
                  <a:ext cx="360" cy="360"/>
                </p14:xfrm>
              </p:contentPart>
            </mc:Choice>
            <mc:Fallback xmlns="">
              <p:pic>
                <p:nvPicPr>
                  <p:cNvPr id="15" name="Ink 14">
                    <a:extLst>
                      <a:ext uri="{FF2B5EF4-FFF2-40B4-BE49-F238E27FC236}">
                        <a16:creationId xmlns:a16="http://schemas.microsoft.com/office/drawing/2014/main" id="{205339E8-F837-384B-885E-5D72AADB0EFA}"/>
                      </a:ext>
                    </a:extLst>
                  </p:cNvPr>
                  <p:cNvPicPr/>
                  <p:nvPr/>
                </p:nvPicPr>
                <p:blipFill>
                  <a:blip r:embed="rId7"/>
                  <a:stretch>
                    <a:fillRect/>
                  </a:stretch>
                </p:blipFill>
                <p:spPr>
                  <a:xfrm>
                    <a:off x="2813222" y="4594644"/>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941AAEAD-FB19-7C4A-9821-1D44E3F813F9}"/>
                    </a:ext>
                  </a:extLst>
                </p14:cNvPr>
                <p14:cNvContentPartPr/>
                <p14:nvPr/>
              </p14:nvContentPartPr>
              <p14:xfrm>
                <a:off x="3103742" y="4703004"/>
                <a:ext cx="360" cy="360"/>
              </p14:xfrm>
            </p:contentPart>
          </mc:Choice>
          <mc:Fallback xmlns="">
            <p:pic>
              <p:nvPicPr>
                <p:cNvPr id="11" name="Ink 10">
                  <a:extLst>
                    <a:ext uri="{FF2B5EF4-FFF2-40B4-BE49-F238E27FC236}">
                      <a16:creationId xmlns:a16="http://schemas.microsoft.com/office/drawing/2014/main" id="{941AAEAD-FB19-7C4A-9821-1D44E3F813F9}"/>
                    </a:ext>
                  </a:extLst>
                </p:cNvPr>
                <p:cNvPicPr/>
                <p:nvPr/>
              </p:nvPicPr>
              <p:blipFill>
                <a:blip r:embed="rId7"/>
                <a:stretch>
                  <a:fillRect/>
                </a:stretch>
              </p:blipFill>
              <p:spPr>
                <a:xfrm>
                  <a:off x="3041102" y="4640004"/>
                  <a:ext cx="126000" cy="126000"/>
                </a:xfrm>
                <a:prstGeom prst="rect">
                  <a:avLst/>
                </a:prstGeom>
              </p:spPr>
            </p:pic>
          </mc:Fallback>
        </mc:AlternateContent>
      </p:grpSp>
      <p:sp>
        <p:nvSpPr>
          <p:cNvPr id="2" name="Title 1"/>
          <p:cNvSpPr>
            <a:spLocks noGrp="1"/>
          </p:cNvSpPr>
          <p:nvPr>
            <p:ph type="title"/>
          </p:nvPr>
        </p:nvSpPr>
        <p:spPr/>
        <p:txBody>
          <a:bodyPr/>
          <a:lstStyle/>
          <a:p>
            <a:r>
              <a:rPr lang="fr-FR" dirty="0"/>
              <a:t>Besoin</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693352"/>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lnSpc>
                <a:spcPct val="100000"/>
              </a:lnSpc>
              <a:buClr>
                <a:srgbClr val="E73439"/>
              </a:buClr>
              <a:buFont typeface="Wingdings" panose="05000000000000000000" pitchFamily="2" charset="2"/>
              <a:buChar char="§"/>
            </a:pPr>
            <a:r>
              <a:rPr lang="fr-FR" dirty="0"/>
              <a:t>J’ai besoin de mieux prendre soin de moi-même </a:t>
            </a:r>
          </a:p>
          <a:p>
            <a:pPr marL="339725" indent="-339725">
              <a:lnSpc>
                <a:spcPct val="100000"/>
              </a:lnSpc>
              <a:buClr>
                <a:srgbClr val="E73439"/>
              </a:buClr>
              <a:buFont typeface="Wingdings" panose="05000000000000000000" pitchFamily="2" charset="2"/>
              <a:buChar char="§"/>
            </a:pPr>
            <a:r>
              <a:rPr lang="fr-FR" dirty="0"/>
              <a:t>Je dois parler de mon statut à mon partenaire</a:t>
            </a:r>
          </a:p>
          <a:p>
            <a:pPr marL="339725" indent="-339725">
              <a:lnSpc>
                <a:spcPct val="100000"/>
              </a:lnSpc>
              <a:buClr>
                <a:srgbClr val="E73439"/>
              </a:buClr>
              <a:buFont typeface="Wingdings" panose="05000000000000000000" pitchFamily="2" charset="2"/>
              <a:buChar char="§"/>
            </a:pPr>
            <a:r>
              <a:rPr lang="fr-FR" dirty="0"/>
              <a:t>Je dois trouver un moyen d’utiliser un préservatif à chaque occasion </a:t>
            </a:r>
          </a:p>
        </p:txBody>
      </p:sp>
    </p:spTree>
    <p:extLst>
      <p:ext uri="{BB962C8B-B14F-4D97-AF65-F5344CB8AC3E}">
        <p14:creationId xmlns:p14="http://schemas.microsoft.com/office/powerpoint/2010/main" val="281622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EpiC chart color options">
      <a:dk1>
        <a:srgbClr val="000000"/>
      </a:dk1>
      <a:lt1>
        <a:srgbClr val="FFFFFF"/>
      </a:lt1>
      <a:dk2>
        <a:srgbClr val="44546A"/>
      </a:dk2>
      <a:lt2>
        <a:srgbClr val="E7E6E6"/>
      </a:lt2>
      <a:accent1>
        <a:srgbClr val="577F9F"/>
      </a:accent1>
      <a:accent2>
        <a:srgbClr val="10244D"/>
      </a:accent2>
      <a:accent3>
        <a:srgbClr val="DDEAF6"/>
      </a:accent3>
      <a:accent4>
        <a:srgbClr val="E63339"/>
      </a:accent4>
      <a:accent5>
        <a:srgbClr val="BCBBC0"/>
      </a:accent5>
      <a:accent6>
        <a:srgbClr val="919194"/>
      </a:accent6>
      <a:hlink>
        <a:srgbClr val="E63339"/>
      </a:hlink>
      <a:folHlink>
        <a:srgbClr val="577F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2677</Words>
  <Application>Microsoft Office PowerPoint</Application>
  <PresentationFormat>Letter Paper (8.5x11 in)</PresentationFormat>
  <Paragraphs>161</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Savoir discerner quand le client parle de changement </vt:lpstr>
      <vt:lpstr>Lorsque les clients parlent de changement, nous l’appelons « discours de changement »</vt:lpstr>
      <vt:lpstr>Activité en petits groupes : jeux de rôle</vt:lpstr>
      <vt:lpstr>Niveaux de changement</vt:lpstr>
      <vt:lpstr>Envisager le Changement</vt:lpstr>
      <vt:lpstr>Désir</vt:lpstr>
      <vt:lpstr>Capacité</vt:lpstr>
      <vt:lpstr>Raison</vt:lpstr>
      <vt:lpstr>Besoin</vt:lpstr>
      <vt:lpstr>Se préparer pour le changement</vt:lpstr>
      <vt:lpstr>Engagement</vt:lpstr>
      <vt:lpstr>État de préparation</vt:lpstr>
      <vt:lpstr>Prendre des mesures</vt:lpstr>
      <vt:lpstr>Trouver le « discours de changement »</vt:lpstr>
      <vt:lpstr>Y a-t-il des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Reconnaître quand les clients parlent du changement</dc:title>
  <dc:creator/>
  <cp:lastModifiedBy/>
  <cp:revision>33</cp:revision>
  <dcterms:created xsi:type="dcterms:W3CDTF">2020-06-11T15:35:24Z</dcterms:created>
  <dcterms:modified xsi:type="dcterms:W3CDTF">2021-09-09T16:26:45Z</dcterms:modified>
</cp:coreProperties>
</file>